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3" r:id="rId2"/>
    <p:sldId id="284" r:id="rId3"/>
    <p:sldId id="256" r:id="rId4"/>
    <p:sldId id="257" r:id="rId5"/>
    <p:sldId id="258" r:id="rId6"/>
    <p:sldId id="259" r:id="rId7"/>
    <p:sldId id="260" r:id="rId8"/>
    <p:sldId id="261" r:id="rId9"/>
    <p:sldId id="269" r:id="rId10"/>
    <p:sldId id="264" r:id="rId11"/>
    <p:sldId id="267" r:id="rId12"/>
    <p:sldId id="286" r:id="rId13"/>
    <p:sldId id="287" r:id="rId14"/>
    <p:sldId id="288" r:id="rId15"/>
    <p:sldId id="289" r:id="rId16"/>
    <p:sldId id="290" r:id="rId17"/>
    <p:sldId id="270" r:id="rId18"/>
    <p:sldId id="291" r:id="rId19"/>
    <p:sldId id="271" r:id="rId20"/>
    <p:sldId id="276" r:id="rId21"/>
    <p:sldId id="277" r:id="rId22"/>
    <p:sldId id="278" r:id="rId23"/>
    <p:sldId id="285" r:id="rId24"/>
    <p:sldId id="272" r:id="rId25"/>
    <p:sldId id="273" r:id="rId26"/>
    <p:sldId id="281" r:id="rId27"/>
    <p:sldId id="274" r:id="rId28"/>
    <p:sldId id="275" r:id="rId29"/>
    <p:sldId id="279" r:id="rId30"/>
    <p:sldId id="280" r:id="rId31"/>
    <p:sldId id="282" r:id="rId3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0BF41-1E8A-0A43-B917-8227B14D8CD9}" v="23" dt="2025-11-07T14:31:12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ss Hamdi" userId="11f33fd7-adfa-4cfd-81f4-46f0f4a2f677" providerId="ADAL" clId="{C98A5CF5-401B-5244-924C-43AB0C1FC878}"/>
    <pc:docChg chg="undo redo custSel addSld modSld">
      <pc:chgData name="Anass Hamdi" userId="11f33fd7-adfa-4cfd-81f4-46f0f4a2f677" providerId="ADAL" clId="{C98A5CF5-401B-5244-924C-43AB0C1FC878}" dt="2025-11-03T16:26:09.324" v="1750" actId="478"/>
      <pc:docMkLst>
        <pc:docMk/>
      </pc:docMkLst>
      <pc:sldChg chg="addSp delSp modSp mod modClrScheme chgLayout">
        <pc:chgData name="Anass Hamdi" userId="11f33fd7-adfa-4cfd-81f4-46f0f4a2f677" providerId="ADAL" clId="{C98A5CF5-401B-5244-924C-43AB0C1FC878}" dt="2025-11-03T14:31:56.198" v="684" actId="20577"/>
        <pc:sldMkLst>
          <pc:docMk/>
          <pc:sldMk cId="2965618446" sldId="287"/>
        </pc:sldMkLst>
        <pc:spChg chg="mod ord">
          <ac:chgData name="Anass Hamdi" userId="11f33fd7-adfa-4cfd-81f4-46f0f4a2f677" providerId="ADAL" clId="{C98A5CF5-401B-5244-924C-43AB0C1FC878}" dt="2025-11-03T14:28:44.633" v="609" actId="122"/>
          <ac:spMkLst>
            <pc:docMk/>
            <pc:sldMk cId="2965618446" sldId="287"/>
            <ac:spMk id="2" creationId="{695ED1C3-10C8-73D0-70B0-9C3B1A1B51DF}"/>
          </ac:spMkLst>
        </pc:spChg>
        <pc:spChg chg="add mod ord">
          <ac:chgData name="Anass Hamdi" userId="11f33fd7-adfa-4cfd-81f4-46f0f4a2f677" providerId="ADAL" clId="{C98A5CF5-401B-5244-924C-43AB0C1FC878}" dt="2025-11-03T14:31:56.198" v="684" actId="20577"/>
          <ac:spMkLst>
            <pc:docMk/>
            <pc:sldMk cId="2965618446" sldId="287"/>
            <ac:spMk id="7" creationId="{2F608B83-EADE-2DE4-45F5-7F856C2F7783}"/>
          </ac:spMkLst>
        </pc:spChg>
        <pc:spChg chg="add">
          <ac:chgData name="Anass Hamdi" userId="11f33fd7-adfa-4cfd-81f4-46f0f4a2f677" providerId="ADAL" clId="{C98A5CF5-401B-5244-924C-43AB0C1FC878}" dt="2025-11-03T14:27:08.425" v="585"/>
          <ac:spMkLst>
            <pc:docMk/>
            <pc:sldMk cId="2965618446" sldId="287"/>
            <ac:spMk id="15" creationId="{9E4E6A12-3CC0-8A40-7380-835ADF14A896}"/>
          </ac:spMkLst>
        </pc:spChg>
        <pc:picChg chg="add mod">
          <ac:chgData name="Anass Hamdi" userId="11f33fd7-adfa-4cfd-81f4-46f0f4a2f677" providerId="ADAL" clId="{C98A5CF5-401B-5244-924C-43AB0C1FC878}" dt="2025-11-03T14:27:25.989" v="593" actId="1076"/>
          <ac:picMkLst>
            <pc:docMk/>
            <pc:sldMk cId="2965618446" sldId="287"/>
            <ac:picMk id="14" creationId="{33DB69D0-1CBF-F1BC-2EAF-FB1E4666F64C}"/>
          </ac:picMkLst>
        </pc:picChg>
        <pc:picChg chg="add mod">
          <ac:chgData name="Anass Hamdi" userId="11f33fd7-adfa-4cfd-81f4-46f0f4a2f677" providerId="ADAL" clId="{C98A5CF5-401B-5244-924C-43AB0C1FC878}" dt="2025-11-03T14:31:52.330" v="683" actId="1076"/>
          <ac:picMkLst>
            <pc:docMk/>
            <pc:sldMk cId="2965618446" sldId="287"/>
            <ac:picMk id="20" creationId="{B35D12F2-661E-F321-12E5-E7D642894187}"/>
          </ac:picMkLst>
        </pc:picChg>
      </pc:sldChg>
      <pc:sldChg chg="addSp delSp modSp new mod modClrScheme chgLayout">
        <pc:chgData name="Anass Hamdi" userId="11f33fd7-adfa-4cfd-81f4-46f0f4a2f677" providerId="ADAL" clId="{C98A5CF5-401B-5244-924C-43AB0C1FC878}" dt="2025-11-03T14:33:14.092" v="694" actId="208"/>
        <pc:sldMkLst>
          <pc:docMk/>
          <pc:sldMk cId="796268662" sldId="288"/>
        </pc:sldMkLst>
        <pc:spChg chg="add mod ord">
          <ac:chgData name="Anass Hamdi" userId="11f33fd7-adfa-4cfd-81f4-46f0f4a2f677" providerId="ADAL" clId="{C98A5CF5-401B-5244-924C-43AB0C1FC878}" dt="2025-11-03T14:32:28.352" v="691" actId="20577"/>
          <ac:spMkLst>
            <pc:docMk/>
            <pc:sldMk cId="796268662" sldId="288"/>
            <ac:spMk id="8" creationId="{42924A42-AE84-5BB6-DE08-505A1A9D8521}"/>
          </ac:spMkLst>
        </pc:spChg>
        <pc:spChg chg="add mod">
          <ac:chgData name="Anass Hamdi" userId="11f33fd7-adfa-4cfd-81f4-46f0f4a2f677" providerId="ADAL" clId="{C98A5CF5-401B-5244-924C-43AB0C1FC878}" dt="2025-11-03T14:33:14.092" v="694" actId="208"/>
          <ac:spMkLst>
            <pc:docMk/>
            <pc:sldMk cId="796268662" sldId="288"/>
            <ac:spMk id="12" creationId="{9F55F862-2A19-205C-78F4-E91AC7DD3389}"/>
          </ac:spMkLst>
        </pc:spChg>
        <pc:picChg chg="add mod">
          <ac:chgData name="Anass Hamdi" userId="11f33fd7-adfa-4cfd-81f4-46f0f4a2f677" providerId="ADAL" clId="{C98A5CF5-401B-5244-924C-43AB0C1FC878}" dt="2025-11-03T14:32:22.933" v="689" actId="1076"/>
          <ac:picMkLst>
            <pc:docMk/>
            <pc:sldMk cId="796268662" sldId="288"/>
            <ac:picMk id="11" creationId="{58547C35-934D-64C3-3905-432FF4352763}"/>
          </ac:picMkLst>
        </pc:picChg>
      </pc:sldChg>
      <pc:sldChg chg="modSp new mod">
        <pc:chgData name="Anass Hamdi" userId="11f33fd7-adfa-4cfd-81f4-46f0f4a2f677" providerId="ADAL" clId="{C98A5CF5-401B-5244-924C-43AB0C1FC878}" dt="2025-11-03T14:50:42.876" v="1283" actId="20577"/>
        <pc:sldMkLst>
          <pc:docMk/>
          <pc:sldMk cId="2927946136" sldId="289"/>
        </pc:sldMkLst>
        <pc:spChg chg="mod">
          <ac:chgData name="Anass Hamdi" userId="11f33fd7-adfa-4cfd-81f4-46f0f4a2f677" providerId="ADAL" clId="{C98A5CF5-401B-5244-924C-43AB0C1FC878}" dt="2025-11-03T14:33:52.206" v="727" actId="20577"/>
          <ac:spMkLst>
            <pc:docMk/>
            <pc:sldMk cId="2927946136" sldId="289"/>
            <ac:spMk id="2" creationId="{6238E4E0-E2E2-8609-948F-A5B1ADFE9710}"/>
          </ac:spMkLst>
        </pc:spChg>
        <pc:spChg chg="mod">
          <ac:chgData name="Anass Hamdi" userId="11f33fd7-adfa-4cfd-81f4-46f0f4a2f677" providerId="ADAL" clId="{C98A5CF5-401B-5244-924C-43AB0C1FC878}" dt="2025-11-03T14:50:42.876" v="1283" actId="20577"/>
          <ac:spMkLst>
            <pc:docMk/>
            <pc:sldMk cId="2927946136" sldId="289"/>
            <ac:spMk id="3" creationId="{59E1FA98-EC63-F642-F361-4845FE19CACE}"/>
          </ac:spMkLst>
        </pc:spChg>
      </pc:sldChg>
      <pc:sldChg chg="addSp delSp modSp new mod modClrScheme delAnim modAnim chgLayout">
        <pc:chgData name="Anass Hamdi" userId="11f33fd7-adfa-4cfd-81f4-46f0f4a2f677" providerId="ADAL" clId="{C98A5CF5-401B-5244-924C-43AB0C1FC878}" dt="2025-11-03T16:26:09.324" v="1750" actId="478"/>
        <pc:sldMkLst>
          <pc:docMk/>
          <pc:sldMk cId="1143939225" sldId="290"/>
        </pc:sldMkLst>
        <pc:spChg chg="mod ord">
          <ac:chgData name="Anass Hamdi" userId="11f33fd7-adfa-4cfd-81f4-46f0f4a2f677" providerId="ADAL" clId="{C98A5CF5-401B-5244-924C-43AB0C1FC878}" dt="2025-11-03T16:09:13.540" v="1302" actId="700"/>
          <ac:spMkLst>
            <pc:docMk/>
            <pc:sldMk cId="1143939225" sldId="290"/>
            <ac:spMk id="2" creationId="{F990239A-2F7D-C873-9B40-83EECDE414B1}"/>
          </ac:spMkLst>
        </pc:spChg>
        <pc:spChg chg="add del mod">
          <ac:chgData name="Anass Hamdi" userId="11f33fd7-adfa-4cfd-81f4-46f0f4a2f677" providerId="ADAL" clId="{C98A5CF5-401B-5244-924C-43AB0C1FC878}" dt="2025-11-03T16:18:24.383" v="1744" actId="20577"/>
          <ac:spMkLst>
            <pc:docMk/>
            <pc:sldMk cId="1143939225" sldId="290"/>
            <ac:spMk id="8" creationId="{BE8F4FBB-3A63-6B6C-F77C-BC227FBAF29D}"/>
          </ac:spMkLst>
        </pc:spChg>
        <pc:picChg chg="add mod">
          <ac:chgData name="Anass Hamdi" userId="11f33fd7-adfa-4cfd-81f4-46f0f4a2f677" providerId="ADAL" clId="{C98A5CF5-401B-5244-924C-43AB0C1FC878}" dt="2025-11-03T16:26:03.986" v="1748" actId="167"/>
          <ac:picMkLst>
            <pc:docMk/>
            <pc:sldMk cId="1143939225" sldId="290"/>
            <ac:picMk id="11" creationId="{74EBA95F-7E4B-5A31-6C75-77FC320802E0}"/>
          </ac:picMkLst>
        </pc:picChg>
      </pc:sldChg>
    </pc:docChg>
  </pc:docChgLst>
  <pc:docChgLst>
    <pc:chgData name="Sebastian Amador Sanchez" userId="401e582d-b583-478c-8830-b06b93fa5c0f" providerId="ADAL" clId="{09DBCCDC-3E87-51B2-B4F2-A99B83D659B8}"/>
    <pc:docChg chg="undo custSel addSld modSld">
      <pc:chgData name="Sebastian Amador Sanchez" userId="401e582d-b583-478c-8830-b06b93fa5c0f" providerId="ADAL" clId="{09DBCCDC-3E87-51B2-B4F2-A99B83D659B8}" dt="2025-11-07T14:31:12.764" v="651" actId="20577"/>
      <pc:docMkLst>
        <pc:docMk/>
      </pc:docMkLst>
      <pc:sldChg chg="addSp delSp modSp mod">
        <pc:chgData name="Sebastian Amador Sanchez" userId="401e582d-b583-478c-8830-b06b93fa5c0f" providerId="ADAL" clId="{09DBCCDC-3E87-51B2-B4F2-A99B83D659B8}" dt="2025-10-31T09:32:28.535" v="189" actId="1076"/>
        <pc:sldMkLst>
          <pc:docMk/>
          <pc:sldMk cId="2063923288" sldId="275"/>
        </pc:sldMkLst>
        <pc:spChg chg="mod">
          <ac:chgData name="Sebastian Amador Sanchez" userId="401e582d-b583-478c-8830-b06b93fa5c0f" providerId="ADAL" clId="{09DBCCDC-3E87-51B2-B4F2-A99B83D659B8}" dt="2025-10-31T09:24:03.741" v="62" actId="1076"/>
          <ac:spMkLst>
            <pc:docMk/>
            <pc:sldMk cId="2063923288" sldId="275"/>
            <ac:spMk id="3" creationId="{15848254-9201-64E1-2CB4-8ECA1465DC48}"/>
          </ac:spMkLst>
        </pc:spChg>
        <pc:spChg chg="add mod">
          <ac:chgData name="Sebastian Amador Sanchez" userId="401e582d-b583-478c-8830-b06b93fa5c0f" providerId="ADAL" clId="{09DBCCDC-3E87-51B2-B4F2-A99B83D659B8}" dt="2025-10-31T09:25:27.053" v="89" actId="1035"/>
          <ac:spMkLst>
            <pc:docMk/>
            <pc:sldMk cId="2063923288" sldId="275"/>
            <ac:spMk id="12" creationId="{8C18EEE4-2545-D8F7-AA71-2B0769BB5F64}"/>
          </ac:spMkLst>
        </pc:spChg>
        <pc:spChg chg="mod topLvl">
          <ac:chgData name="Sebastian Amador Sanchez" userId="401e582d-b583-478c-8830-b06b93fa5c0f" providerId="ADAL" clId="{09DBCCDC-3E87-51B2-B4F2-A99B83D659B8}" dt="2025-10-31T09:32:28.535" v="189" actId="1076"/>
          <ac:spMkLst>
            <pc:docMk/>
            <pc:sldMk cId="2063923288" sldId="275"/>
            <ac:spMk id="14" creationId="{62A2C221-88BC-70CF-1889-F1BBC4A80CB5}"/>
          </ac:spMkLst>
        </pc:spChg>
        <pc:spChg chg="mod topLvl">
          <ac:chgData name="Sebastian Amador Sanchez" userId="401e582d-b583-478c-8830-b06b93fa5c0f" providerId="ADAL" clId="{09DBCCDC-3E87-51B2-B4F2-A99B83D659B8}" dt="2025-10-31T09:27:18.245" v="105" actId="207"/>
          <ac:spMkLst>
            <pc:docMk/>
            <pc:sldMk cId="2063923288" sldId="275"/>
            <ac:spMk id="15" creationId="{9C4BBB73-EC2A-C66D-F016-FDE576BE530A}"/>
          </ac:spMkLst>
        </pc:spChg>
        <pc:spChg chg="add mod">
          <ac:chgData name="Sebastian Amador Sanchez" userId="401e582d-b583-478c-8830-b06b93fa5c0f" providerId="ADAL" clId="{09DBCCDC-3E87-51B2-B4F2-A99B83D659B8}" dt="2025-10-31T09:24:26.308" v="73" actId="13822"/>
          <ac:spMkLst>
            <pc:docMk/>
            <pc:sldMk cId="2063923288" sldId="275"/>
            <ac:spMk id="27" creationId="{067EB683-11C9-6442-208E-BF6AA3AA84D1}"/>
          </ac:spMkLst>
        </pc:spChg>
        <pc:spChg chg="add mod">
          <ac:chgData name="Sebastian Amador Sanchez" userId="401e582d-b583-478c-8830-b06b93fa5c0f" providerId="ADAL" clId="{09DBCCDC-3E87-51B2-B4F2-A99B83D659B8}" dt="2025-10-31T09:25:38.465" v="90" actId="167"/>
          <ac:spMkLst>
            <pc:docMk/>
            <pc:sldMk cId="2063923288" sldId="275"/>
            <ac:spMk id="28" creationId="{97B4A251-6561-C45B-6B85-ECC15A884D72}"/>
          </ac:spMkLst>
        </pc:spChg>
        <pc:spChg chg="add mod">
          <ac:chgData name="Sebastian Amador Sanchez" userId="401e582d-b583-478c-8830-b06b93fa5c0f" providerId="ADAL" clId="{09DBCCDC-3E87-51B2-B4F2-A99B83D659B8}" dt="2025-10-31T09:28:12.871" v="115" actId="1076"/>
          <ac:spMkLst>
            <pc:docMk/>
            <pc:sldMk cId="2063923288" sldId="275"/>
            <ac:spMk id="36" creationId="{B3FA30EB-4A75-75CA-9CDA-D79C56A5C2A3}"/>
          </ac:spMkLst>
        </pc:spChg>
        <pc:grpChg chg="topLvl">
          <ac:chgData name="Sebastian Amador Sanchez" userId="401e582d-b583-478c-8830-b06b93fa5c0f" providerId="ADAL" clId="{09DBCCDC-3E87-51B2-B4F2-A99B83D659B8}" dt="2025-10-31T09:19:40.255" v="13" actId="165"/>
          <ac:grpSpMkLst>
            <pc:docMk/>
            <pc:sldMk cId="2063923288" sldId="275"/>
            <ac:grpSpMk id="11" creationId="{39E12D7F-87DB-9B73-D051-225353F2A683}"/>
          </ac:grpSpMkLst>
        </pc:grpChg>
        <pc:picChg chg="mod topLvl">
          <ac:chgData name="Sebastian Amador Sanchez" userId="401e582d-b583-478c-8830-b06b93fa5c0f" providerId="ADAL" clId="{09DBCCDC-3E87-51B2-B4F2-A99B83D659B8}" dt="2025-10-31T09:23:19.766" v="51" actId="1076"/>
          <ac:picMkLst>
            <pc:docMk/>
            <pc:sldMk cId="2063923288" sldId="275"/>
            <ac:picMk id="4" creationId="{798F80FC-246F-CC1B-B53C-1FABE1710C58}"/>
          </ac:picMkLst>
        </pc:picChg>
        <pc:cxnChg chg="mod topLvl">
          <ac:chgData name="Sebastian Amador Sanchez" userId="401e582d-b583-478c-8830-b06b93fa5c0f" providerId="ADAL" clId="{09DBCCDC-3E87-51B2-B4F2-A99B83D659B8}" dt="2025-10-31T09:32:18.468" v="188" actId="1076"/>
          <ac:cxnSpMkLst>
            <pc:docMk/>
            <pc:sldMk cId="2063923288" sldId="275"/>
            <ac:cxnSpMk id="13" creationId="{694C40D8-C3C6-51C7-B4DC-3F575AA42343}"/>
          </ac:cxnSpMkLst>
        </pc:cxnChg>
        <pc:cxnChg chg="mod">
          <ac:chgData name="Sebastian Amador Sanchez" userId="401e582d-b583-478c-8830-b06b93fa5c0f" providerId="ADAL" clId="{09DBCCDC-3E87-51B2-B4F2-A99B83D659B8}" dt="2025-10-31T09:25:58.480" v="91" actId="1076"/>
          <ac:cxnSpMkLst>
            <pc:docMk/>
            <pc:sldMk cId="2063923288" sldId="275"/>
            <ac:cxnSpMk id="16" creationId="{6CB2C845-3987-6628-EEC7-0B49683F6AF8}"/>
          </ac:cxnSpMkLst>
        </pc:cxnChg>
        <pc:cxnChg chg="add mod">
          <ac:chgData name="Sebastian Amador Sanchez" userId="401e582d-b583-478c-8830-b06b93fa5c0f" providerId="ADAL" clId="{09DBCCDC-3E87-51B2-B4F2-A99B83D659B8}" dt="2025-10-31T09:21:58.189" v="37" actId="13822"/>
          <ac:cxnSpMkLst>
            <pc:docMk/>
            <pc:sldMk cId="2063923288" sldId="275"/>
            <ac:cxnSpMk id="26" creationId="{E1121DDA-7DDC-C86E-FEFC-53802F5E8AD2}"/>
          </ac:cxnSpMkLst>
        </pc:cxnChg>
        <pc:cxnChg chg="add mod">
          <ac:chgData name="Sebastian Amador Sanchez" userId="401e582d-b583-478c-8830-b06b93fa5c0f" providerId="ADAL" clId="{09DBCCDC-3E87-51B2-B4F2-A99B83D659B8}" dt="2025-10-31T09:28:03.443" v="113" actId="14100"/>
          <ac:cxnSpMkLst>
            <pc:docMk/>
            <pc:sldMk cId="2063923288" sldId="275"/>
            <ac:cxnSpMk id="34" creationId="{3B43534A-866F-7338-E164-696A1A6C639B}"/>
          </ac:cxnSpMkLst>
        </pc:cxnChg>
        <pc:cxnChg chg="add mod">
          <ac:chgData name="Sebastian Amador Sanchez" userId="401e582d-b583-478c-8830-b06b93fa5c0f" providerId="ADAL" clId="{09DBCCDC-3E87-51B2-B4F2-A99B83D659B8}" dt="2025-10-31T09:29:46.922" v="141" actId="14100"/>
          <ac:cxnSpMkLst>
            <pc:docMk/>
            <pc:sldMk cId="2063923288" sldId="275"/>
            <ac:cxnSpMk id="38" creationId="{565A0A06-B7E8-0E5A-2D48-3D2B67E9D08E}"/>
          </ac:cxnSpMkLst>
        </pc:cxnChg>
        <pc:cxnChg chg="add mod">
          <ac:chgData name="Sebastian Amador Sanchez" userId="401e582d-b583-478c-8830-b06b93fa5c0f" providerId="ADAL" clId="{09DBCCDC-3E87-51B2-B4F2-A99B83D659B8}" dt="2025-10-31T09:29:38.812" v="138" actId="14100"/>
          <ac:cxnSpMkLst>
            <pc:docMk/>
            <pc:sldMk cId="2063923288" sldId="275"/>
            <ac:cxnSpMk id="40" creationId="{1DAADEFE-4382-FA74-2216-B31319C7E73A}"/>
          </ac:cxnSpMkLst>
        </pc:cxnChg>
        <pc:cxnChg chg="add mod">
          <ac:chgData name="Sebastian Amador Sanchez" userId="401e582d-b583-478c-8830-b06b93fa5c0f" providerId="ADAL" clId="{09DBCCDC-3E87-51B2-B4F2-A99B83D659B8}" dt="2025-10-31T09:29:49.756" v="142" actId="14100"/>
          <ac:cxnSpMkLst>
            <pc:docMk/>
            <pc:sldMk cId="2063923288" sldId="275"/>
            <ac:cxnSpMk id="41" creationId="{6667A77D-C3FE-FC48-ADBF-D3C6F8AD9E7D}"/>
          </ac:cxnSpMkLst>
        </pc:cxnChg>
        <pc:cxnChg chg="add mod">
          <ac:chgData name="Sebastian Amador Sanchez" userId="401e582d-b583-478c-8830-b06b93fa5c0f" providerId="ADAL" clId="{09DBCCDC-3E87-51B2-B4F2-A99B83D659B8}" dt="2025-10-31T09:29:35.805" v="137" actId="14100"/>
          <ac:cxnSpMkLst>
            <pc:docMk/>
            <pc:sldMk cId="2063923288" sldId="275"/>
            <ac:cxnSpMk id="44" creationId="{2FA2D340-0AEF-C95B-DADC-F5D9F89C6D1A}"/>
          </ac:cxnSpMkLst>
        </pc:cxnChg>
        <pc:cxnChg chg="add mod">
          <ac:chgData name="Sebastian Amador Sanchez" userId="401e582d-b583-478c-8830-b06b93fa5c0f" providerId="ADAL" clId="{09DBCCDC-3E87-51B2-B4F2-A99B83D659B8}" dt="2025-10-31T09:29:59.350" v="144" actId="1076"/>
          <ac:cxnSpMkLst>
            <pc:docMk/>
            <pc:sldMk cId="2063923288" sldId="275"/>
            <ac:cxnSpMk id="56" creationId="{B5891379-11EA-556C-5B22-DFBCF568A286}"/>
          </ac:cxnSpMkLst>
        </pc:cxnChg>
        <pc:cxnChg chg="add mod">
          <ac:chgData name="Sebastian Amador Sanchez" userId="401e582d-b583-478c-8830-b06b93fa5c0f" providerId="ADAL" clId="{09DBCCDC-3E87-51B2-B4F2-A99B83D659B8}" dt="2025-10-31T09:30:13.302" v="148" actId="14100"/>
          <ac:cxnSpMkLst>
            <pc:docMk/>
            <pc:sldMk cId="2063923288" sldId="275"/>
            <ac:cxnSpMk id="57" creationId="{25A8551F-D66A-8BC0-84DE-7EA7BD8F895A}"/>
          </ac:cxnSpMkLst>
        </pc:cxnChg>
        <pc:cxnChg chg="add mod">
          <ac:chgData name="Sebastian Amador Sanchez" userId="401e582d-b583-478c-8830-b06b93fa5c0f" providerId="ADAL" clId="{09DBCCDC-3E87-51B2-B4F2-A99B83D659B8}" dt="2025-10-31T09:30:20.423" v="151" actId="14100"/>
          <ac:cxnSpMkLst>
            <pc:docMk/>
            <pc:sldMk cId="2063923288" sldId="275"/>
            <ac:cxnSpMk id="60" creationId="{C7FE0C8C-27EF-5A28-CED5-3A13489E9B55}"/>
          </ac:cxnSpMkLst>
        </pc:cxnChg>
        <pc:cxnChg chg="add mod">
          <ac:chgData name="Sebastian Amador Sanchez" userId="401e582d-b583-478c-8830-b06b93fa5c0f" providerId="ADAL" clId="{09DBCCDC-3E87-51B2-B4F2-A99B83D659B8}" dt="2025-10-31T09:30:30.159" v="154" actId="14100"/>
          <ac:cxnSpMkLst>
            <pc:docMk/>
            <pc:sldMk cId="2063923288" sldId="275"/>
            <ac:cxnSpMk id="63" creationId="{6EE5EDBC-B4DB-1945-D5B7-97BEE632F328}"/>
          </ac:cxnSpMkLst>
        </pc:cxnChg>
        <pc:cxnChg chg="add mod">
          <ac:chgData name="Sebastian Amador Sanchez" userId="401e582d-b583-478c-8830-b06b93fa5c0f" providerId="ADAL" clId="{09DBCCDC-3E87-51B2-B4F2-A99B83D659B8}" dt="2025-10-31T09:31:32.535" v="168" actId="14100"/>
          <ac:cxnSpMkLst>
            <pc:docMk/>
            <pc:sldMk cId="2063923288" sldId="275"/>
            <ac:cxnSpMk id="65" creationId="{846E3E92-697F-58B9-EFB5-38E339A9D0FF}"/>
          </ac:cxnSpMkLst>
        </pc:cxnChg>
        <pc:cxnChg chg="add mod">
          <ac:chgData name="Sebastian Amador Sanchez" userId="401e582d-b583-478c-8830-b06b93fa5c0f" providerId="ADAL" clId="{09DBCCDC-3E87-51B2-B4F2-A99B83D659B8}" dt="2025-10-31T09:31:29.104" v="167" actId="1076"/>
          <ac:cxnSpMkLst>
            <pc:docMk/>
            <pc:sldMk cId="2063923288" sldId="275"/>
            <ac:cxnSpMk id="73" creationId="{F974A7E7-B6CE-38D5-F6D7-B0433F45E4AA}"/>
          </ac:cxnSpMkLst>
        </pc:cxnChg>
        <pc:cxnChg chg="add mod">
          <ac:chgData name="Sebastian Amador Sanchez" userId="401e582d-b583-478c-8830-b06b93fa5c0f" providerId="ADAL" clId="{09DBCCDC-3E87-51B2-B4F2-A99B83D659B8}" dt="2025-10-31T09:31:46.447" v="173" actId="1038"/>
          <ac:cxnSpMkLst>
            <pc:docMk/>
            <pc:sldMk cId="2063923288" sldId="275"/>
            <ac:cxnSpMk id="75" creationId="{5BC390E7-9DDE-A7B7-8AD8-C477289B1EF3}"/>
          </ac:cxnSpMkLst>
        </pc:cxnChg>
        <pc:cxnChg chg="add mod">
          <ac:chgData name="Sebastian Amador Sanchez" userId="401e582d-b583-478c-8830-b06b93fa5c0f" providerId="ADAL" clId="{09DBCCDC-3E87-51B2-B4F2-A99B83D659B8}" dt="2025-10-31T09:31:52.897" v="175" actId="1076"/>
          <ac:cxnSpMkLst>
            <pc:docMk/>
            <pc:sldMk cId="2063923288" sldId="275"/>
            <ac:cxnSpMk id="78" creationId="{53BE6CD8-0C78-FA78-6E10-492B39F06E0B}"/>
          </ac:cxnSpMkLst>
        </pc:cxnChg>
      </pc:sldChg>
      <pc:sldChg chg="addSp delSp modSp mod">
        <pc:chgData name="Sebastian Amador Sanchez" userId="401e582d-b583-478c-8830-b06b93fa5c0f" providerId="ADAL" clId="{09DBCCDC-3E87-51B2-B4F2-A99B83D659B8}" dt="2025-10-31T09:36:06.952" v="247" actId="14100"/>
        <pc:sldMkLst>
          <pc:docMk/>
          <pc:sldMk cId="3125555444" sldId="279"/>
        </pc:sldMkLst>
        <pc:spChg chg="add mod">
          <ac:chgData name="Sebastian Amador Sanchez" userId="401e582d-b583-478c-8830-b06b93fa5c0f" providerId="ADAL" clId="{09DBCCDC-3E87-51B2-B4F2-A99B83D659B8}" dt="2025-10-31T09:35:24.679" v="240" actId="1038"/>
          <ac:spMkLst>
            <pc:docMk/>
            <pc:sldMk cId="3125555444" sldId="279"/>
            <ac:spMk id="4" creationId="{59F53F5B-44C7-F63F-58FB-F3FB85C0D497}"/>
          </ac:spMkLst>
        </pc:spChg>
        <pc:spChg chg="add mod">
          <ac:chgData name="Sebastian Amador Sanchez" userId="401e582d-b583-478c-8830-b06b93fa5c0f" providerId="ADAL" clId="{09DBCCDC-3E87-51B2-B4F2-A99B83D659B8}" dt="2025-10-31T09:35:10.893" v="235" actId="14100"/>
          <ac:spMkLst>
            <pc:docMk/>
            <pc:sldMk cId="3125555444" sldId="279"/>
            <ac:spMk id="12" creationId="{16EF64FA-CA70-E678-4311-999BCB54925E}"/>
          </ac:spMkLst>
        </pc:spChg>
        <pc:spChg chg="mod">
          <ac:chgData name="Sebastian Amador Sanchez" userId="401e582d-b583-478c-8830-b06b93fa5c0f" providerId="ADAL" clId="{09DBCCDC-3E87-51B2-B4F2-A99B83D659B8}" dt="2025-10-31T09:33:09.149" v="192" actId="1076"/>
          <ac:spMkLst>
            <pc:docMk/>
            <pc:sldMk cId="3125555444" sldId="279"/>
            <ac:spMk id="23" creationId="{206EC79B-FBFA-BB32-7A5A-A02B5E64F317}"/>
          </ac:spMkLst>
        </pc:spChg>
        <pc:spChg chg="add mod">
          <ac:chgData name="Sebastian Amador Sanchez" userId="401e582d-b583-478c-8830-b06b93fa5c0f" providerId="ADAL" clId="{09DBCCDC-3E87-51B2-B4F2-A99B83D659B8}" dt="2025-10-31T09:33:09.149" v="192" actId="1076"/>
          <ac:spMkLst>
            <pc:docMk/>
            <pc:sldMk cId="3125555444" sldId="279"/>
            <ac:spMk id="30" creationId="{3A4914B0-C4CC-3057-4437-EEABB4F59FD0}"/>
          </ac:spMkLst>
        </pc:spChg>
        <pc:spChg chg="add mod">
          <ac:chgData name="Sebastian Amador Sanchez" userId="401e582d-b583-478c-8830-b06b93fa5c0f" providerId="ADAL" clId="{09DBCCDC-3E87-51B2-B4F2-A99B83D659B8}" dt="2025-10-31T09:33:26.341" v="220" actId="1038"/>
          <ac:spMkLst>
            <pc:docMk/>
            <pc:sldMk cId="3125555444" sldId="279"/>
            <ac:spMk id="31" creationId="{2460D2F5-1A3A-1243-1B3E-2AAF6D22FDF9}"/>
          </ac:spMkLst>
        </pc:spChg>
        <pc:spChg chg="add mod">
          <ac:chgData name="Sebastian Amador Sanchez" userId="401e582d-b583-478c-8830-b06b93fa5c0f" providerId="ADAL" clId="{09DBCCDC-3E87-51B2-B4F2-A99B83D659B8}" dt="2025-10-31T09:36:06.952" v="247" actId="14100"/>
          <ac:spMkLst>
            <pc:docMk/>
            <pc:sldMk cId="3125555444" sldId="279"/>
            <ac:spMk id="34" creationId="{0A8D8ACC-0343-3970-CF29-E948375C7438}"/>
          </ac:spMkLst>
        </pc:spChg>
        <pc:spChg chg="add mod">
          <ac:chgData name="Sebastian Amador Sanchez" userId="401e582d-b583-478c-8830-b06b93fa5c0f" providerId="ADAL" clId="{09DBCCDC-3E87-51B2-B4F2-A99B83D659B8}" dt="2025-10-31T09:33:09.149" v="192" actId="1076"/>
          <ac:spMkLst>
            <pc:docMk/>
            <pc:sldMk cId="3125555444" sldId="279"/>
            <ac:spMk id="36" creationId="{716F4DB3-F63F-1A62-5294-ECA2E67BA9B5}"/>
          </ac:spMkLst>
        </pc:spChg>
        <pc:spChg chg="add mod">
          <ac:chgData name="Sebastian Amador Sanchez" userId="401e582d-b583-478c-8830-b06b93fa5c0f" providerId="ADAL" clId="{09DBCCDC-3E87-51B2-B4F2-A99B83D659B8}" dt="2025-10-31T09:35:37.034" v="241" actId="14100"/>
          <ac:spMkLst>
            <pc:docMk/>
            <pc:sldMk cId="3125555444" sldId="279"/>
            <ac:spMk id="49" creationId="{3ED85F51-0DF6-9276-34CB-336419A7997A}"/>
          </ac:spMkLst>
        </pc:spChg>
        <pc:grpChg chg="add mod">
          <ac:chgData name="Sebastian Amador Sanchez" userId="401e582d-b583-478c-8830-b06b93fa5c0f" providerId="ADAL" clId="{09DBCCDC-3E87-51B2-B4F2-A99B83D659B8}" dt="2025-10-31T09:33:09.149" v="192" actId="1076"/>
          <ac:grpSpMkLst>
            <pc:docMk/>
            <pc:sldMk cId="3125555444" sldId="279"/>
            <ac:grpSpMk id="21" creationId="{00DD2EAE-FD18-1645-2A87-951D11CD82C8}"/>
          </ac:grpSpMkLst>
        </pc:grpChg>
        <pc:picChg chg="add mod">
          <ac:chgData name="Sebastian Amador Sanchez" userId="401e582d-b583-478c-8830-b06b93fa5c0f" providerId="ADAL" clId="{09DBCCDC-3E87-51B2-B4F2-A99B83D659B8}" dt="2025-10-31T09:36:00.022" v="245" actId="1038"/>
          <ac:picMkLst>
            <pc:docMk/>
            <pc:sldMk cId="3125555444" sldId="279"/>
            <ac:picMk id="17" creationId="{4A752163-BEB2-545F-B3F0-61B553C55400}"/>
          </ac:picMkLst>
        </pc:picChg>
        <pc:cxnChg chg="mod">
          <ac:chgData name="Sebastian Amador Sanchez" userId="401e582d-b583-478c-8830-b06b93fa5c0f" providerId="ADAL" clId="{09DBCCDC-3E87-51B2-B4F2-A99B83D659B8}" dt="2025-10-31T09:33:26.341" v="220" actId="1038"/>
          <ac:cxnSpMkLst>
            <pc:docMk/>
            <pc:sldMk cId="3125555444" sldId="279"/>
            <ac:cxnSpMk id="32" creationId="{4B36A013-7104-E65A-ED25-D6ACF82DDA4C}"/>
          </ac:cxnSpMkLst>
        </pc:cxnChg>
        <pc:cxnChg chg="add mod">
          <ac:chgData name="Sebastian Amador Sanchez" userId="401e582d-b583-478c-8830-b06b93fa5c0f" providerId="ADAL" clId="{09DBCCDC-3E87-51B2-B4F2-A99B83D659B8}" dt="2025-10-31T09:33:09.149" v="192" actId="1076"/>
          <ac:cxnSpMkLst>
            <pc:docMk/>
            <pc:sldMk cId="3125555444" sldId="279"/>
            <ac:cxnSpMk id="37" creationId="{0B0D4425-79CF-8498-A714-0698A97C2A7A}"/>
          </ac:cxnSpMkLst>
        </pc:cxnChg>
        <pc:cxnChg chg="mod">
          <ac:chgData name="Sebastian Amador Sanchez" userId="401e582d-b583-478c-8830-b06b93fa5c0f" providerId="ADAL" clId="{09DBCCDC-3E87-51B2-B4F2-A99B83D659B8}" dt="2025-10-31T09:34:53.460" v="232" actId="14100"/>
          <ac:cxnSpMkLst>
            <pc:docMk/>
            <pc:sldMk cId="3125555444" sldId="279"/>
            <ac:cxnSpMk id="46" creationId="{7B9A1999-1E01-A4C5-3AA1-51E308B75F0C}"/>
          </ac:cxnSpMkLst>
        </pc:cxnChg>
        <pc:cxnChg chg="mod">
          <ac:chgData name="Sebastian Amador Sanchez" userId="401e582d-b583-478c-8830-b06b93fa5c0f" providerId="ADAL" clId="{09DBCCDC-3E87-51B2-B4F2-A99B83D659B8}" dt="2025-10-31T09:34:50.159" v="231" actId="14100"/>
          <ac:cxnSpMkLst>
            <pc:docMk/>
            <pc:sldMk cId="3125555444" sldId="279"/>
            <ac:cxnSpMk id="48" creationId="{364A33F8-CC88-36DB-AF17-906633984702}"/>
          </ac:cxnSpMkLst>
        </pc:cxnChg>
        <pc:cxnChg chg="add mod">
          <ac:chgData name="Sebastian Amador Sanchez" userId="401e582d-b583-478c-8830-b06b93fa5c0f" providerId="ADAL" clId="{09DBCCDC-3E87-51B2-B4F2-A99B83D659B8}" dt="2025-10-31T09:35:16.224" v="237" actId="14100"/>
          <ac:cxnSpMkLst>
            <pc:docMk/>
            <pc:sldMk cId="3125555444" sldId="279"/>
            <ac:cxnSpMk id="50" creationId="{5B84ECC3-DA60-B413-0D5D-87D52C142922}"/>
          </ac:cxnSpMkLst>
        </pc:cxnChg>
      </pc:sldChg>
      <pc:sldChg chg="addSp delSp modSp">
        <pc:chgData name="Sebastian Amador Sanchez" userId="401e582d-b583-478c-8830-b06b93fa5c0f" providerId="ADAL" clId="{09DBCCDC-3E87-51B2-B4F2-A99B83D659B8}" dt="2025-10-31T09:36:37.196" v="249"/>
        <pc:sldMkLst>
          <pc:docMk/>
          <pc:sldMk cId="2955066492" sldId="280"/>
        </pc:sldMkLst>
        <pc:spChg chg="add mod">
          <ac:chgData name="Sebastian Amador Sanchez" userId="401e582d-b583-478c-8830-b06b93fa5c0f" providerId="ADAL" clId="{09DBCCDC-3E87-51B2-B4F2-A99B83D659B8}" dt="2025-10-31T09:36:37.196" v="249"/>
          <ac:spMkLst>
            <pc:docMk/>
            <pc:sldMk cId="2955066492" sldId="280"/>
            <ac:spMk id="4" creationId="{32D0E05B-DD4F-F0B0-7C64-016299260F5C}"/>
          </ac:spMkLst>
        </pc:spChg>
        <pc:spChg chg="add mod">
          <ac:chgData name="Sebastian Amador Sanchez" userId="401e582d-b583-478c-8830-b06b93fa5c0f" providerId="ADAL" clId="{09DBCCDC-3E87-51B2-B4F2-A99B83D659B8}" dt="2025-10-31T09:36:37.196" v="249"/>
          <ac:spMkLst>
            <pc:docMk/>
            <pc:sldMk cId="2955066492" sldId="280"/>
            <ac:spMk id="5" creationId="{D0F3BC25-2BC6-2E82-7557-F6AD54C77CFC}"/>
          </ac:spMkLst>
        </pc:spChg>
        <pc:spChg chg="mod">
          <ac:chgData name="Sebastian Amador Sanchez" userId="401e582d-b583-478c-8830-b06b93fa5c0f" providerId="ADAL" clId="{09DBCCDC-3E87-51B2-B4F2-A99B83D659B8}" dt="2025-10-31T09:36:37.196" v="249"/>
          <ac:spMkLst>
            <pc:docMk/>
            <pc:sldMk cId="2955066492" sldId="280"/>
            <ac:spMk id="8" creationId="{ABCEE246-5E64-B017-CD28-A67EA0E84B49}"/>
          </ac:spMkLst>
        </pc:spChg>
        <pc:spChg chg="add mod">
          <ac:chgData name="Sebastian Amador Sanchez" userId="401e582d-b583-478c-8830-b06b93fa5c0f" providerId="ADAL" clId="{09DBCCDC-3E87-51B2-B4F2-A99B83D659B8}" dt="2025-10-31T09:36:37.196" v="249"/>
          <ac:spMkLst>
            <pc:docMk/>
            <pc:sldMk cId="2955066492" sldId="280"/>
            <ac:spMk id="14" creationId="{C9D2E5AE-08BB-6355-91B7-BD50D08CC894}"/>
          </ac:spMkLst>
        </pc:spChg>
        <pc:spChg chg="add mod">
          <ac:chgData name="Sebastian Amador Sanchez" userId="401e582d-b583-478c-8830-b06b93fa5c0f" providerId="ADAL" clId="{09DBCCDC-3E87-51B2-B4F2-A99B83D659B8}" dt="2025-10-31T09:36:37.196" v="249"/>
          <ac:spMkLst>
            <pc:docMk/>
            <pc:sldMk cId="2955066492" sldId="280"/>
            <ac:spMk id="15" creationId="{700A87BF-0FB8-F353-075A-087A547DC1CD}"/>
          </ac:spMkLst>
        </pc:spChg>
        <pc:spChg chg="add mod">
          <ac:chgData name="Sebastian Amador Sanchez" userId="401e582d-b583-478c-8830-b06b93fa5c0f" providerId="ADAL" clId="{09DBCCDC-3E87-51B2-B4F2-A99B83D659B8}" dt="2025-10-31T09:36:37.196" v="249"/>
          <ac:spMkLst>
            <pc:docMk/>
            <pc:sldMk cId="2955066492" sldId="280"/>
            <ac:spMk id="18" creationId="{1F7B0A6F-7F38-8419-1E1E-B960BC25D344}"/>
          </ac:spMkLst>
        </pc:spChg>
        <pc:spChg chg="add mod">
          <ac:chgData name="Sebastian Amador Sanchez" userId="401e582d-b583-478c-8830-b06b93fa5c0f" providerId="ADAL" clId="{09DBCCDC-3E87-51B2-B4F2-A99B83D659B8}" dt="2025-10-31T09:36:37.196" v="249"/>
          <ac:spMkLst>
            <pc:docMk/>
            <pc:sldMk cId="2955066492" sldId="280"/>
            <ac:spMk id="20" creationId="{5A7BB477-29E7-D1A6-9C27-EB2887D754F3}"/>
          </ac:spMkLst>
        </pc:spChg>
        <pc:spChg chg="add mod">
          <ac:chgData name="Sebastian Amador Sanchez" userId="401e582d-b583-478c-8830-b06b93fa5c0f" providerId="ADAL" clId="{09DBCCDC-3E87-51B2-B4F2-A99B83D659B8}" dt="2025-10-31T09:36:37.196" v="249"/>
          <ac:spMkLst>
            <pc:docMk/>
            <pc:sldMk cId="2955066492" sldId="280"/>
            <ac:spMk id="33" creationId="{F05704D9-E9C4-D89D-C532-5D8608EAC56E}"/>
          </ac:spMkLst>
        </pc:spChg>
        <pc:grpChg chg="add mod">
          <ac:chgData name="Sebastian Amador Sanchez" userId="401e582d-b583-478c-8830-b06b93fa5c0f" providerId="ADAL" clId="{09DBCCDC-3E87-51B2-B4F2-A99B83D659B8}" dt="2025-10-31T09:36:37.196" v="249"/>
          <ac:grpSpMkLst>
            <pc:docMk/>
            <pc:sldMk cId="2955066492" sldId="280"/>
            <ac:grpSpMk id="7" creationId="{C8579637-5FF8-1CFC-537C-910D1F3B95FE}"/>
          </ac:grpSpMkLst>
        </pc:grpChg>
        <pc:picChg chg="add mod">
          <ac:chgData name="Sebastian Amador Sanchez" userId="401e582d-b583-478c-8830-b06b93fa5c0f" providerId="ADAL" clId="{09DBCCDC-3E87-51B2-B4F2-A99B83D659B8}" dt="2025-10-31T09:36:37.196" v="249"/>
          <ac:picMkLst>
            <pc:docMk/>
            <pc:sldMk cId="2955066492" sldId="280"/>
            <ac:picMk id="6" creationId="{86430574-658E-80E6-BB61-CDBD0ED7A07C}"/>
          </ac:picMkLst>
        </pc:picChg>
      </pc:sldChg>
      <pc:sldChg chg="modSp mod">
        <pc:chgData name="Sebastian Amador Sanchez" userId="401e582d-b583-478c-8830-b06b93fa5c0f" providerId="ADAL" clId="{09DBCCDC-3E87-51B2-B4F2-A99B83D659B8}" dt="2025-10-31T09:17:35.883" v="2" actId="20577"/>
        <pc:sldMkLst>
          <pc:docMk/>
          <pc:sldMk cId="2981647022" sldId="281"/>
        </pc:sldMkLst>
        <pc:spChg chg="mod">
          <ac:chgData name="Sebastian Amador Sanchez" userId="401e582d-b583-478c-8830-b06b93fa5c0f" providerId="ADAL" clId="{09DBCCDC-3E87-51B2-B4F2-A99B83D659B8}" dt="2025-10-31T09:17:35.883" v="2" actId="20577"/>
          <ac:spMkLst>
            <pc:docMk/>
            <pc:sldMk cId="2981647022" sldId="281"/>
            <ac:spMk id="3" creationId="{CD3D5526-ECFD-5959-477A-A138D53BEFCB}"/>
          </ac:spMkLst>
        </pc:spChg>
      </pc:sldChg>
      <pc:sldChg chg="modSp mod">
        <pc:chgData name="Sebastian Amador Sanchez" userId="401e582d-b583-478c-8830-b06b93fa5c0f" providerId="ADAL" clId="{09DBCCDC-3E87-51B2-B4F2-A99B83D659B8}" dt="2025-10-31T09:36:47.139" v="250" actId="20577"/>
        <pc:sldMkLst>
          <pc:docMk/>
          <pc:sldMk cId="1852700258" sldId="282"/>
        </pc:sldMkLst>
        <pc:spChg chg="mod">
          <ac:chgData name="Sebastian Amador Sanchez" userId="401e582d-b583-478c-8830-b06b93fa5c0f" providerId="ADAL" clId="{09DBCCDC-3E87-51B2-B4F2-A99B83D659B8}" dt="2025-10-31T09:36:47.139" v="250" actId="20577"/>
          <ac:spMkLst>
            <pc:docMk/>
            <pc:sldMk cId="1852700258" sldId="282"/>
            <ac:spMk id="3" creationId="{6F12A5AA-68E9-BD04-814E-52DE13EAA1E9}"/>
          </ac:spMkLst>
        </pc:spChg>
      </pc:sldChg>
      <pc:sldChg chg="modSp mod">
        <pc:chgData name="Sebastian Amador Sanchez" userId="401e582d-b583-478c-8830-b06b93fa5c0f" providerId="ADAL" clId="{09DBCCDC-3E87-51B2-B4F2-A99B83D659B8}" dt="2025-11-07T14:31:12.764" v="651" actId="20577"/>
        <pc:sldMkLst>
          <pc:docMk/>
          <pc:sldMk cId="991330883" sldId="283"/>
        </pc:sldMkLst>
        <pc:spChg chg="mod">
          <ac:chgData name="Sebastian Amador Sanchez" userId="401e582d-b583-478c-8830-b06b93fa5c0f" providerId="ADAL" clId="{09DBCCDC-3E87-51B2-B4F2-A99B83D659B8}" dt="2025-11-07T14:31:12.764" v="651" actId="20577"/>
          <ac:spMkLst>
            <pc:docMk/>
            <pc:sldMk cId="991330883" sldId="283"/>
            <ac:spMk id="5" creationId="{D4076350-DB16-14F6-F111-1AE69B717036}"/>
          </ac:spMkLst>
        </pc:spChg>
      </pc:sldChg>
      <pc:sldChg chg="modSp mod">
        <pc:chgData name="Sebastian Amador Sanchez" userId="401e582d-b583-478c-8830-b06b93fa5c0f" providerId="ADAL" clId="{09DBCCDC-3E87-51B2-B4F2-A99B83D659B8}" dt="2025-10-31T09:17:52.702" v="5" actId="20577"/>
        <pc:sldMkLst>
          <pc:docMk/>
          <pc:sldMk cId="3024472282" sldId="285"/>
        </pc:sldMkLst>
        <pc:spChg chg="mod">
          <ac:chgData name="Sebastian Amador Sanchez" userId="401e582d-b583-478c-8830-b06b93fa5c0f" providerId="ADAL" clId="{09DBCCDC-3E87-51B2-B4F2-A99B83D659B8}" dt="2025-10-31T09:17:52.702" v="5" actId="20577"/>
          <ac:spMkLst>
            <pc:docMk/>
            <pc:sldMk cId="3024472282" sldId="285"/>
            <ac:spMk id="3" creationId="{CB234713-2891-5749-448A-00A30662CCAA}"/>
          </ac:spMkLst>
        </pc:spChg>
      </pc:sldChg>
      <pc:sldChg chg="modSp new mod">
        <pc:chgData name="Sebastian Amador Sanchez" userId="401e582d-b583-478c-8830-b06b93fa5c0f" providerId="ADAL" clId="{09DBCCDC-3E87-51B2-B4F2-A99B83D659B8}" dt="2025-11-07T12:46:58.673" v="630" actId="12"/>
        <pc:sldMkLst>
          <pc:docMk/>
          <pc:sldMk cId="3860562103" sldId="291"/>
        </pc:sldMkLst>
        <pc:spChg chg="mod">
          <ac:chgData name="Sebastian Amador Sanchez" userId="401e582d-b583-478c-8830-b06b93fa5c0f" providerId="ADAL" clId="{09DBCCDC-3E87-51B2-B4F2-A99B83D659B8}" dt="2025-11-07T12:43:29.267" v="308" actId="20577"/>
          <ac:spMkLst>
            <pc:docMk/>
            <pc:sldMk cId="3860562103" sldId="291"/>
            <ac:spMk id="2" creationId="{2B897204-D0D0-73D9-3BAD-03F84E968B00}"/>
          </ac:spMkLst>
        </pc:spChg>
        <pc:spChg chg="mod">
          <ac:chgData name="Sebastian Amador Sanchez" userId="401e582d-b583-478c-8830-b06b93fa5c0f" providerId="ADAL" clId="{09DBCCDC-3E87-51B2-B4F2-A99B83D659B8}" dt="2025-11-07T12:46:58.673" v="630" actId="12"/>
          <ac:spMkLst>
            <pc:docMk/>
            <pc:sldMk cId="3860562103" sldId="291"/>
            <ac:spMk id="3" creationId="{0008A27F-2593-5629-FBE4-694452F97FC9}"/>
          </ac:spMkLst>
        </pc:spChg>
      </pc:sldChg>
    </pc:docChg>
  </pc:docChgLst>
  <pc:docChgLst>
    <pc:chgData name="Anass Hamdi" userId="S::anass.hamdi@vub.be::11f33fd7-adfa-4cfd-81f4-46f0f4a2f677" providerId="AD" clId="Web-{1023D26C-9065-FD6F-872E-74EF9FDDD23C}"/>
    <pc:docChg chg="addSld modSld">
      <pc:chgData name="Anass Hamdi" userId="S::anass.hamdi@vub.be::11f33fd7-adfa-4cfd-81f4-46f0f4a2f677" providerId="AD" clId="Web-{1023D26C-9065-FD6F-872E-74EF9FDDD23C}" dt="2025-11-03T14:11:46.603" v="42" actId="1076"/>
      <pc:docMkLst>
        <pc:docMk/>
      </pc:docMkLst>
      <pc:sldChg chg="modSp">
        <pc:chgData name="Anass Hamdi" userId="S::anass.hamdi@vub.be::11f33fd7-adfa-4cfd-81f4-46f0f4a2f677" providerId="AD" clId="Web-{1023D26C-9065-FD6F-872E-74EF9FDDD23C}" dt="2025-11-03T14:07:56.467" v="12" actId="20577"/>
        <pc:sldMkLst>
          <pc:docMk/>
          <pc:sldMk cId="870865598" sldId="284"/>
        </pc:sldMkLst>
        <pc:spChg chg="mod">
          <ac:chgData name="Anass Hamdi" userId="S::anass.hamdi@vub.be::11f33fd7-adfa-4cfd-81f4-46f0f4a2f677" providerId="AD" clId="Web-{1023D26C-9065-FD6F-872E-74EF9FDDD23C}" dt="2025-11-03T14:07:56.467" v="12" actId="20577"/>
          <ac:spMkLst>
            <pc:docMk/>
            <pc:sldMk cId="870865598" sldId="284"/>
            <ac:spMk id="3" creationId="{78E67F5C-36B4-6FAC-81F1-3136C0B18B82}"/>
          </ac:spMkLst>
        </pc:spChg>
      </pc:sldChg>
      <pc:sldChg chg="modSp add replId">
        <pc:chgData name="Anass Hamdi" userId="S::anass.hamdi@vub.be::11f33fd7-adfa-4cfd-81f4-46f0f4a2f677" providerId="AD" clId="Web-{1023D26C-9065-FD6F-872E-74EF9FDDD23C}" dt="2025-11-03T14:08:11.999" v="21" actId="20577"/>
        <pc:sldMkLst>
          <pc:docMk/>
          <pc:sldMk cId="1823052653" sldId="286"/>
        </pc:sldMkLst>
        <pc:spChg chg="mod">
          <ac:chgData name="Anass Hamdi" userId="S::anass.hamdi@vub.be::11f33fd7-adfa-4cfd-81f4-46f0f4a2f677" providerId="AD" clId="Web-{1023D26C-9065-FD6F-872E-74EF9FDDD23C}" dt="2025-11-03T14:08:11.999" v="21" actId="20577"/>
          <ac:spMkLst>
            <pc:docMk/>
            <pc:sldMk cId="1823052653" sldId="286"/>
            <ac:spMk id="2" creationId="{8C095BBB-745B-4F89-7A59-BB683678D68A}"/>
          </ac:spMkLst>
        </pc:spChg>
      </pc:sldChg>
      <pc:sldChg chg="addSp delSp modSp new">
        <pc:chgData name="Anass Hamdi" userId="S::anass.hamdi@vub.be::11f33fd7-adfa-4cfd-81f4-46f0f4a2f677" providerId="AD" clId="Web-{1023D26C-9065-FD6F-872E-74EF9FDDD23C}" dt="2025-11-03T14:11:46.603" v="42" actId="1076"/>
        <pc:sldMkLst>
          <pc:docMk/>
          <pc:sldMk cId="2965618446" sldId="287"/>
        </pc:sldMkLst>
        <pc:spChg chg="mod">
          <ac:chgData name="Anass Hamdi" userId="S::anass.hamdi@vub.be::11f33fd7-adfa-4cfd-81f4-46f0f4a2f677" providerId="AD" clId="Web-{1023D26C-9065-FD6F-872E-74EF9FDDD23C}" dt="2025-11-03T14:10:57.336" v="38" actId="20577"/>
          <ac:spMkLst>
            <pc:docMk/>
            <pc:sldMk cId="2965618446" sldId="287"/>
            <ac:spMk id="2" creationId="{695ED1C3-10C8-73D0-70B0-9C3B1A1B51DF}"/>
          </ac:spMkLst>
        </pc:spChg>
      </pc:sldChg>
    </pc:docChg>
  </pc:docChgLst>
  <pc:docChgLst>
    <pc:chgData name="Anass Hamdi" userId="S::anass.hamdi@vub.be::11f33fd7-adfa-4cfd-81f4-46f0f4a2f677" providerId="AD" clId="Web-{AF7F77DC-FA00-2A0B-CDC3-D86E6E363249}"/>
    <pc:docChg chg="modSld">
      <pc:chgData name="Anass Hamdi" userId="S::anass.hamdi@vub.be::11f33fd7-adfa-4cfd-81f4-46f0f4a2f677" providerId="AD" clId="Web-{AF7F77DC-FA00-2A0B-CDC3-D86E6E363249}" dt="2025-10-31T10:21:35.481" v="5" actId="20577"/>
      <pc:docMkLst>
        <pc:docMk/>
      </pc:docMkLst>
      <pc:sldChg chg="modSp">
        <pc:chgData name="Anass Hamdi" userId="S::anass.hamdi@vub.be::11f33fd7-adfa-4cfd-81f4-46f0f4a2f677" providerId="AD" clId="Web-{AF7F77DC-FA00-2A0B-CDC3-D86E6E363249}" dt="2025-10-31T10:21:30.544" v="2" actId="20577"/>
        <pc:sldMkLst>
          <pc:docMk/>
          <pc:sldMk cId="3125555444" sldId="279"/>
        </pc:sldMkLst>
        <pc:spChg chg="mod">
          <ac:chgData name="Anass Hamdi" userId="S::anass.hamdi@vub.be::11f33fd7-adfa-4cfd-81f4-46f0f4a2f677" providerId="AD" clId="Web-{AF7F77DC-FA00-2A0B-CDC3-D86E6E363249}" dt="2025-10-31T10:21:30.544" v="2" actId="20577"/>
          <ac:spMkLst>
            <pc:docMk/>
            <pc:sldMk cId="3125555444" sldId="279"/>
            <ac:spMk id="3" creationId="{15848254-9201-64E1-2CB4-8ECA1465DC48}"/>
          </ac:spMkLst>
        </pc:spChg>
      </pc:sldChg>
      <pc:sldChg chg="modSp">
        <pc:chgData name="Anass Hamdi" userId="S::anass.hamdi@vub.be::11f33fd7-adfa-4cfd-81f4-46f0f4a2f677" providerId="AD" clId="Web-{AF7F77DC-FA00-2A0B-CDC3-D86E6E363249}" dt="2025-10-31T10:21:35.481" v="5" actId="20577"/>
        <pc:sldMkLst>
          <pc:docMk/>
          <pc:sldMk cId="2955066492" sldId="280"/>
        </pc:sldMkLst>
        <pc:spChg chg="mod">
          <ac:chgData name="Anass Hamdi" userId="S::anass.hamdi@vub.be::11f33fd7-adfa-4cfd-81f4-46f0f4a2f677" providerId="AD" clId="Web-{AF7F77DC-FA00-2A0B-CDC3-D86E6E363249}" dt="2025-10-31T10:21:35.481" v="5" actId="20577"/>
          <ac:spMkLst>
            <pc:docMk/>
            <pc:sldMk cId="2955066492" sldId="280"/>
            <ac:spMk id="3" creationId="{15848254-9201-64E1-2CB4-8ECA1465DC4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5FD8B-EC1A-2646-B6AA-F7B1A88E0196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30454-6CD0-4044-9042-458568E9F1F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4238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30454-6CD0-4044-9042-458568E9F1F0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3916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30454-6CD0-4044-9042-458568E9F1F0}" type="slidenum">
              <a:rPr lang="en-BE" smtClean="0"/>
              <a:t>20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135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30454-6CD0-4044-9042-458568E9F1F0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3585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30454-6CD0-4044-9042-458568E9F1F0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6412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CA951-90BD-99EF-3EFD-F28C21E1C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154A97-D9FB-5141-C793-BF4B5A621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B9A72E-FCC3-BD75-60A1-DB9A4C15C9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D5E63-4551-1E06-F3FB-BC71D3997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30454-6CD0-4044-9042-458568E9F1F0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1453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30454-6CD0-4044-9042-458568E9F1F0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013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40EBA-1A76-021A-9444-290743D9F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107B8B-8400-F9DC-657C-9AD4C636E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88789-0BBB-D285-4CE2-F6309233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03CF7-40B4-BA7E-BB2C-612FC557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6428C-CA76-F958-9904-AE87D0533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25904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04F76-342A-5766-C7BF-4AA5C40C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2A2ACD-E9C2-386E-C8BA-D13CBB717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14078-1680-1213-F1F4-1A542E160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30ED8-B1CE-6068-B570-0FB299A8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53970-A30A-14E9-A815-6A64182B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1534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3A785B-EBEA-4FF2-CFB4-E51DAC706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DDA30-E610-0FA5-48B7-9081D347D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5F4C3-68C5-922B-0E24-B11E0023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5005E-0F83-184E-BA2B-35575D524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10194-6652-BD7C-E9CC-3981EF59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4525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D486-8000-7F02-E565-9202576E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CA01-84E7-12E4-FF41-DE5CAFFFF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0B07A-500B-40C8-0BED-73EBC545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55ED-132E-0B8B-AE36-5C383AB4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22ADF-5C5D-1B5C-E06D-5B030E40E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47874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9A5B3-76E2-4790-7566-37BAD717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93B85-88E4-0B75-1B29-2B56197A8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23448-1595-DAFB-51C7-207C340E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A3875-E1CA-9A62-08DB-F6557D35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2968E-F5B2-4E96-879D-B87564B8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5621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6B36-D7C3-C176-3305-44B62C49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CD2F8-2468-8BDB-79EE-0143D55CD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FF6E0-4E9F-93CD-26BC-5198B7C7A9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F92E3-836F-0D10-EFF7-479D3613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DB76C-9F93-4D30-FC27-0F9D0D60D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7477C-BA6C-5B73-8463-DDFCC8937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908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C048-F566-EAFB-2BA3-6198B41C8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83503-92FC-3EF8-D37F-0E388FDEE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19368-EF88-27B2-1928-EE61C361F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17795-83F0-4910-06FB-245F1A535C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8FF7E2-8467-81E5-896E-6D8E00B39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C9406-A0BF-1A6C-673C-8FD7FDEA8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BABC2-8825-071A-BCD8-7F7AB6F9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5CAD9-C147-8BCA-081A-07ECD268F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373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20F4-ED5B-22D2-C831-10F0C544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62B3D-26C7-11CD-060A-B075C1F9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222CF2-2F57-60D0-0733-797DCB2F4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776DC-9A98-E32D-0B5B-20037FB2B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75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4C3D4-8EC2-9366-D705-02C0842B4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8911E-D171-640B-464B-54A54FC5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63C18-6F1F-DC89-0559-E054ED6E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1424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9385-828F-29B6-C061-E2164BDF1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C00AB-0DBB-7FC3-A058-D10FDF961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3F7AB-46F6-71FB-C8F0-D6C35AA11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4FEE9-3E7F-B0F6-CB2B-1DAC0FDA0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034E9-38A3-E1DF-5633-74DCC067C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864A1-1D3D-0790-4D48-CDD6DDBA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2765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4E15-07A8-D9F1-4970-BFCB44257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26339-C9A8-2562-8D14-95283E695A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DB8D0-9377-6574-C3F8-59CCE9354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B64FE-4E42-1092-E17C-7E4B1120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115C3-2D75-2F1E-2743-1F92D2D4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BB026-4BF4-3507-23F9-5367DB7A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9689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7BF76A-87B9-9465-E95D-39FD763F1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1F2EE-DE58-E96D-AAF1-1A64F04D6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68F42-3D8E-37ED-E461-B8B6BCAEA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FE81-563E-DB4A-AF1A-7C5CECEC0D23}" type="datetimeFigureOut">
              <a:rPr lang="en-BE" smtClean="0"/>
              <a:t>11/07/2025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C3AF9-1E0F-8D28-B81F-0611C12273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669C9-B316-34F7-4D97-38E155DB4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1599B-B214-FB48-9903-7C0D1FCB3C1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033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nass.hamdi@vub.be" TargetMode="External"/><Relationship Id="rId2" Type="http://schemas.openxmlformats.org/officeDocument/2006/relationships/hyperlink" Target="mailto:sebastian.amador.sanchez@vub.b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wnload.slicer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07DBD-4235-3E26-2771-BDF90F943F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BE"/>
              <a:t>Introduction </a:t>
            </a:r>
            <a:br>
              <a:rPr lang="en-BE"/>
            </a:br>
            <a:r>
              <a:rPr lang="en-BE"/>
              <a:t>Practical Session 3:</a:t>
            </a:r>
            <a:br>
              <a:rPr lang="en-BE"/>
            </a:br>
            <a:r>
              <a:rPr lang="en-BE"/>
              <a:t>Image processing 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076350-DB16-14F6-F111-1AE69B717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Sebastian Amador Sanchez</a:t>
            </a:r>
          </a:p>
          <a:p>
            <a:r>
              <a:rPr lang="en-GB">
                <a:hlinkClick r:id="rId2"/>
              </a:rPr>
              <a:t>sebastian.amador.sanchez@vub.be</a:t>
            </a:r>
            <a:endParaRPr lang="en-GB"/>
          </a:p>
          <a:p>
            <a:r>
              <a:rPr lang="en-GB"/>
              <a:t>Anass Hamdi</a:t>
            </a:r>
          </a:p>
          <a:p>
            <a:r>
              <a:rPr lang="en-GB">
                <a:hlinkClick r:id="rId3"/>
              </a:rPr>
              <a:t>anass.hamdi@vub.be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330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48AD2-A8F1-6DAD-E032-FD6429B1F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Conversion between SimpleITK and 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64F4D-C5B9-BD35-F311-3E9C3C40B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7474"/>
            <a:ext cx="10515600" cy="2063203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From </a:t>
            </a:r>
            <a:r>
              <a:rPr lang="en-GB" err="1"/>
              <a:t>SimpleITK</a:t>
            </a:r>
            <a:r>
              <a:rPr lang="en-GB"/>
              <a:t> to NumPy:</a:t>
            </a:r>
          </a:p>
          <a:p>
            <a:pPr marL="514350" indent="-514350">
              <a:buFont typeface="+mj-lt"/>
              <a:buAutoNum type="arabicPeriod"/>
            </a:pPr>
            <a:r>
              <a:rPr lang="en-GB" err="1"/>
              <a:t>i</a:t>
            </a:r>
            <a:r>
              <a:rPr lang="en-BE"/>
              <a:t>mage = sitk.ReadImage(path_to_image)</a:t>
            </a:r>
          </a:p>
          <a:p>
            <a:pPr marL="514350" indent="-514350">
              <a:buFont typeface="+mj-lt"/>
              <a:buAutoNum type="arabicPeriod"/>
            </a:pPr>
            <a:r>
              <a:rPr lang="en-BE"/>
              <a:t>array = sitk.GetArrayFromImage(image)</a:t>
            </a:r>
          </a:p>
          <a:p>
            <a:pPr lvl="1"/>
            <a:r>
              <a:rPr lang="en-BE"/>
              <a:t>array.shape -&gt; (155, 240, 240)</a:t>
            </a:r>
          </a:p>
          <a:p>
            <a:pPr marL="0" indent="0">
              <a:buNone/>
            </a:pPr>
            <a:endParaRPr lang="en-BE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319924C-B8F9-DD12-4EE9-04530B5C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637" y="1814256"/>
            <a:ext cx="4270795" cy="36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9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D5E34-150E-619C-4817-D613DA337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93" y="0"/>
            <a:ext cx="10515600" cy="1325563"/>
          </a:xfrm>
        </p:spPr>
        <p:txBody>
          <a:bodyPr/>
          <a:lstStyle/>
          <a:p>
            <a:r>
              <a:rPr lang="en-BE"/>
              <a:t>Reading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A5AC7-D401-162A-76C0-E05399C4A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2" y="1690688"/>
            <a:ext cx="8303172" cy="4351338"/>
          </a:xfrm>
        </p:spPr>
        <p:txBody>
          <a:bodyPr/>
          <a:lstStyle/>
          <a:p>
            <a:r>
              <a:rPr lang="en-BE"/>
              <a:t>Multiple image formats: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/>
              <a:t>Standard ones: .jpeg, .png, .tiff, etc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/>
              <a:t>Medical ones: .mha, .nii, .dcm</a:t>
            </a:r>
          </a:p>
          <a:p>
            <a:endParaRPr lang="en-BE"/>
          </a:p>
          <a:p>
            <a:r>
              <a:rPr lang="en-BE"/>
              <a:t>image = sitk.ReadImage(path_to_image)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/>
              <a:t>Default = '16-bit signed integer’</a:t>
            </a:r>
            <a:r>
              <a:rPr lang="en-BE"/>
              <a:t> 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BE"/>
          </a:p>
          <a:p>
            <a:r>
              <a:rPr lang="en-BE"/>
              <a:t>image = sitk.ReadImage(path_to_image, sitk.sitkUInt8)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9ABC042-2A4C-7C03-71E4-84408E31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660" y="1690688"/>
            <a:ext cx="3888828" cy="29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2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175FA-2781-861F-F0AD-519CAD6D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5BBB-745B-4F89-7A59-BB683678D6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/>
              <a:t>Introduction to 3D Slicer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E16755-F909-DD12-82A9-448F44FB6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823052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D1C3-10C8-73D0-70B0-9C3B1A1B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3D Slicer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608B83-EADE-2DE4-45F5-7F856C2F7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223"/>
            <a:ext cx="11353800" cy="1975874"/>
          </a:xfrm>
        </p:spPr>
        <p:txBody>
          <a:bodyPr numCol="2">
            <a:normAutofit fontScale="92500" lnSpcReduction="10000"/>
          </a:bodyPr>
          <a:lstStyle/>
          <a:p>
            <a:r>
              <a:rPr lang="en-US" sz="2400"/>
              <a:t>3D medical image viewer</a:t>
            </a:r>
          </a:p>
          <a:p>
            <a:r>
              <a:rPr lang="en-US" sz="2400"/>
              <a:t>Analyze medical images and their metadata</a:t>
            </a:r>
          </a:p>
          <a:p>
            <a:r>
              <a:rPr lang="en-US" sz="2400"/>
              <a:t>Create 3D reconstructions of segmentations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Modules available for medical image analysis: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Registration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Segmentation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…</a:t>
            </a:r>
          </a:p>
          <a:p>
            <a:endParaRPr lang="en-US" sz="2400"/>
          </a:p>
        </p:txBody>
      </p:sp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DB69D0-1CBF-F1BC-2EAF-FB1E4666F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802" y="3429000"/>
            <a:ext cx="6228396" cy="3315908"/>
          </a:xfrm>
          <a:prstGeom prst="rect">
            <a:avLst/>
          </a:prstGeom>
        </p:spPr>
      </p:pic>
      <p:sp>
        <p:nvSpPr>
          <p:cNvPr id="15" name="AutoShape 2" descr="Download 3D Slicer | 3D Slicer">
            <a:extLst>
              <a:ext uri="{FF2B5EF4-FFF2-40B4-BE49-F238E27FC236}">
                <a16:creationId xmlns:a16="http://schemas.microsoft.com/office/drawing/2014/main" id="{9E4E6A12-3CC0-8A40-7380-835ADF14A8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B35D12F2-661E-F321-12E5-E7D642894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35178"/>
            <a:ext cx="785455" cy="78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18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2924A42-AE84-5BB6-DE08-505A1A9D8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https://download.slicer.org/</a:t>
            </a:r>
            <a:r>
              <a:rPr lang="en-US"/>
              <a:t> </a:t>
            </a:r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547C35-934D-64C3-3905-432FF4352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8631" y="1690688"/>
            <a:ext cx="9634737" cy="435133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55F862-2A19-205C-78F4-E91AC7DD3389}"/>
              </a:ext>
            </a:extLst>
          </p:cNvPr>
          <p:cNvSpPr/>
          <p:nvPr/>
        </p:nvSpPr>
        <p:spPr>
          <a:xfrm>
            <a:off x="4601497" y="5161935"/>
            <a:ext cx="3352800" cy="6980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68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E4E0-E2E2-8609-948F-A5B1ADFE9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for the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FA98-EC63-F642-F361-4845FE19C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Easy and quick way for viewing slices in all 3 orientations at once</a:t>
            </a:r>
          </a:p>
          <a:p>
            <a:endParaRPr lang="en-US"/>
          </a:p>
          <a:p>
            <a:r>
              <a:rPr lang="en-US"/>
              <a:t>Use 3D Slicer to select a suitable slice to plot 2D results for exercises</a:t>
            </a:r>
          </a:p>
          <a:p>
            <a:endParaRPr lang="en-US"/>
          </a:p>
          <a:p>
            <a:r>
              <a:rPr lang="en-US"/>
              <a:t>Alternative to 3D Slicer (or any 3D image viewer): </a:t>
            </a:r>
            <a:br>
              <a:rPr lang="en-US"/>
            </a:br>
            <a:br>
              <a:rPr lang="en-US"/>
            </a:br>
            <a:r>
              <a:rPr lang="en-US" sz="2400"/>
              <a:t>Manually plot slices in python with matplotlib </a:t>
            </a:r>
            <a:r>
              <a:rPr lang="en-US" sz="2400">
                <a:sym typeface="Wingdings" pitchFamily="2" charset="2"/>
              </a:rPr>
              <a:t> </a:t>
            </a:r>
            <a:r>
              <a:rPr lang="en-US" sz="2400" b="1">
                <a:sym typeface="Wingdings" pitchFamily="2" charset="2"/>
              </a:rPr>
              <a:t>slow and time-consuming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927946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3DSlicerExample_9F076DEC-5CB3-4235-A624-FBB1F2F020A1.mp4">
            <a:hlinkClick r:id="" action="ppaction://media"/>
            <a:extLst>
              <a:ext uri="{FF2B5EF4-FFF2-40B4-BE49-F238E27FC236}">
                <a16:creationId xmlns:a16="http://schemas.microsoft.com/office/drawing/2014/main" id="{74EBA95F-7E4B-5A31-6C75-77FC32080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7672" y="1840373"/>
            <a:ext cx="6843252" cy="3421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90239A-2F7D-C873-9B40-83EECDE4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8F4FBB-3A63-6B6C-F77C-BC227FBAF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10548" cy="4667250"/>
          </a:xfrm>
        </p:spPr>
        <p:txBody>
          <a:bodyPr>
            <a:normAutofit lnSpcReduction="10000"/>
          </a:bodyPr>
          <a:lstStyle/>
          <a:p>
            <a:r>
              <a:rPr lang="en-US"/>
              <a:t>Data probe in bottom left contains voxel information:</a:t>
            </a:r>
          </a:p>
          <a:p>
            <a:pPr lvl="1"/>
            <a:r>
              <a:rPr lang="en-US"/>
              <a:t>(Location in physical space)</a:t>
            </a:r>
          </a:p>
          <a:p>
            <a:pPr lvl="1"/>
            <a:r>
              <a:rPr lang="en-US"/>
              <a:t>(Intensity value)</a:t>
            </a:r>
          </a:p>
          <a:p>
            <a:pPr lvl="1"/>
            <a:r>
              <a:rPr lang="en-US" b="1"/>
              <a:t>Location in image space</a:t>
            </a:r>
          </a:p>
          <a:p>
            <a:endParaRPr lang="en-US" b="1"/>
          </a:p>
          <a:p>
            <a:r>
              <a:rPr lang="en-US"/>
              <a:t>Use image space location to choose slice for exercises</a:t>
            </a:r>
          </a:p>
          <a:p>
            <a:endParaRPr lang="en-US"/>
          </a:p>
          <a:p>
            <a:r>
              <a:rPr lang="en-US"/>
              <a:t>Remember: NumPy inverts the axis order! (XYZ </a:t>
            </a:r>
            <a:r>
              <a:rPr lang="en-US">
                <a:sym typeface="Wingdings" pitchFamily="2" charset="2"/>
              </a:rPr>
              <a:t> ZYX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439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99F63A-8A42-1688-A66C-3B8C8FE61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/>
              <a:t>Practical Session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C72E81-9E50-F875-2A76-1EF030B23D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BE" sz="3600"/>
              <a:t>Image enhancement and denoising</a:t>
            </a:r>
          </a:p>
          <a:p>
            <a:endParaRPr lang="en-BE" sz="3600"/>
          </a:p>
        </p:txBody>
      </p:sp>
    </p:spTree>
    <p:extLst>
      <p:ext uri="{BB962C8B-B14F-4D97-AF65-F5344CB8AC3E}">
        <p14:creationId xmlns:p14="http://schemas.microsoft.com/office/powerpoint/2010/main" val="221951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7204-D0D0-73D9-3BAD-03F84E96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Image enhancement &amp;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8A27F-2593-5629-FBE4-694452F97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BE"/>
              <a:t>Image histogram</a:t>
            </a:r>
          </a:p>
          <a:p>
            <a:pPr marL="514350" indent="-514350">
              <a:buFont typeface="+mj-lt"/>
              <a:buAutoNum type="arabicPeriod"/>
            </a:pPr>
            <a:r>
              <a:rPr lang="en-BE"/>
              <a:t>Image denoising: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/>
              <a:t>Mean, median, and Gaussian filtering</a:t>
            </a:r>
          </a:p>
          <a:p>
            <a:pPr marL="514350" indent="-514350">
              <a:buFont typeface="+mj-lt"/>
              <a:buAutoNum type="arabicPeriod"/>
            </a:pPr>
            <a:r>
              <a:rPr lang="en-BE"/>
              <a:t>Image denoising: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/>
              <a:t>Homomorphic Unsharp Masking filter</a:t>
            </a:r>
          </a:p>
          <a:p>
            <a:pPr marL="457200" lvl="1" indent="0">
              <a:buNone/>
            </a:pPr>
            <a:endParaRPr lang="en-BE"/>
          </a:p>
          <a:p>
            <a:r>
              <a:rPr lang="en-BE"/>
              <a:t>Grading: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/>
              <a:t>10 points code/figures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/>
              <a:t>10 points oral evaluation</a:t>
            </a:r>
          </a:p>
          <a:p>
            <a:pPr marL="514350" indent="-514350">
              <a:buFont typeface="+mj-lt"/>
              <a:buAutoNum type="arabicPeriod"/>
            </a:pP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60562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5A05-5B13-1192-605E-CFAD9DA5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1: 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3790-A138-3B19-DBD5-628681A42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BE"/>
              <a:t>Linear stretching *</a:t>
            </a:r>
          </a:p>
          <a:p>
            <a:pPr marL="514350" indent="-514350">
              <a:buFont typeface="+mj-lt"/>
              <a:buAutoNum type="arabicPeriod"/>
            </a:pPr>
            <a:endParaRPr lang="en-BE"/>
          </a:p>
          <a:p>
            <a:pPr marL="514350" indent="-514350">
              <a:buFont typeface="+mj-lt"/>
              <a:buAutoNum type="arabicPeriod"/>
            </a:pPr>
            <a:r>
              <a:rPr lang="en-BE"/>
              <a:t>Histogram equalization *</a:t>
            </a:r>
          </a:p>
          <a:p>
            <a:pPr marL="514350" indent="-514350">
              <a:buFont typeface="+mj-lt"/>
              <a:buAutoNum type="arabicPeriod"/>
            </a:pPr>
            <a:endParaRPr lang="en-BE"/>
          </a:p>
          <a:p>
            <a:pPr marL="514350" indent="-514350">
              <a:buFont typeface="+mj-lt"/>
              <a:buAutoNum type="arabicPeriod"/>
            </a:pPr>
            <a:r>
              <a:rPr lang="en-BE"/>
              <a:t>CLAHE (skimage implementation)</a:t>
            </a:r>
          </a:p>
        </p:txBody>
      </p:sp>
    </p:spTree>
    <p:extLst>
      <p:ext uri="{BB962C8B-B14F-4D97-AF65-F5344CB8AC3E}">
        <p14:creationId xmlns:p14="http://schemas.microsoft.com/office/powerpoint/2010/main" val="186274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E7822-63F9-2BAA-7799-73BE9E8F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Content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7F5C-36B4-6FAC-81F1-3136C0B18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BE"/>
              <a:t>Usage of </a:t>
            </a:r>
            <a:r>
              <a:rPr lang="en-BE" err="1"/>
              <a:t>SimpleITK</a:t>
            </a:r>
          </a:p>
          <a:p>
            <a:r>
              <a:rPr lang="en-BE">
                <a:ea typeface="Calibri"/>
                <a:cs typeface="Calibri"/>
              </a:rPr>
              <a:t>Introduction to 3D Slicer</a:t>
            </a:r>
            <a:endParaRPr lang="en-BE"/>
          </a:p>
          <a:p>
            <a:r>
              <a:rPr lang="en-BE"/>
              <a:t>Practical session 3</a:t>
            </a:r>
            <a:endParaRPr lang="en-BE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865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5A05-5B13-1192-605E-CFAD9DA5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1: 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3790-A138-3B19-DBD5-628681A4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211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BE"/>
              <a:t>Linear stretching *</a:t>
            </a:r>
          </a:p>
          <a:p>
            <a:pPr marL="0" indent="0">
              <a:buNone/>
            </a:pPr>
            <a:endParaRPr lang="en-BE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868FE22-B3F3-4846-A525-C8C6B5310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9036"/>
            <a:ext cx="6286500" cy="10287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A5C4C56-9345-E7D8-B917-235628FEB6F7}"/>
              </a:ext>
            </a:extLst>
          </p:cNvPr>
          <p:cNvGrpSpPr/>
          <p:nvPr/>
        </p:nvGrpSpPr>
        <p:grpSpPr>
          <a:xfrm>
            <a:off x="2129758" y="4313946"/>
            <a:ext cx="2026984" cy="277001"/>
            <a:chOff x="4706103" y="4078010"/>
            <a:chExt cx="2026984" cy="2770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1311A7-9E48-1469-07F3-6AF62432F871}"/>
                    </a:ext>
                  </a:extLst>
                </p:cNvPr>
                <p:cNvSpPr txBox="1"/>
                <p:nvPr/>
              </p:nvSpPr>
              <p:spPr>
                <a:xfrm>
                  <a:off x="5804435" y="4078010"/>
                  <a:ext cx="9286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r>
                    <a:rPr lang="en-BE"/>
                    <a:t> </a:t>
                  </a: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C1311A7-9E48-1469-07F3-6AF62432F8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435" y="4078010"/>
                  <a:ext cx="92865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1842" t="-4444" r="-197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CDCADA-53EA-A648-630A-2840BEFCC525}"/>
                    </a:ext>
                  </a:extLst>
                </p:cNvPr>
                <p:cNvSpPr txBox="1"/>
                <p:nvPr/>
              </p:nvSpPr>
              <p:spPr>
                <a:xfrm>
                  <a:off x="4706103" y="4078012"/>
                  <a:ext cx="8958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BE"/>
                    <a:t> </a:t>
                  </a: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ECDCADA-53EA-A648-630A-2840BEFCC5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103" y="4078012"/>
                  <a:ext cx="8958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245" t="-4444" r="-2721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E661688-8492-B231-FFC3-9A088BCB46CB}"/>
              </a:ext>
            </a:extLst>
          </p:cNvPr>
          <p:cNvGrpSpPr/>
          <p:nvPr/>
        </p:nvGrpSpPr>
        <p:grpSpPr>
          <a:xfrm>
            <a:off x="2129758" y="4904281"/>
            <a:ext cx="2220819" cy="277001"/>
            <a:chOff x="4706103" y="4078010"/>
            <a:chExt cx="2220819" cy="2770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9D9DBC7-348D-3E69-0F28-D542027F2080}"/>
                    </a:ext>
                  </a:extLst>
                </p:cNvPr>
                <p:cNvSpPr txBox="1"/>
                <p:nvPr/>
              </p:nvSpPr>
              <p:spPr>
                <a:xfrm>
                  <a:off x="5804435" y="4078010"/>
                  <a:ext cx="11224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95</m:t>
                          </m:r>
                        </m:sub>
                      </m:sSub>
                    </m:oMath>
                  </a14:m>
                  <a:r>
                    <a:rPr lang="en-BE"/>
                    <a:t> 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9D9DBC7-348D-3E69-0F28-D542027F2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4435" y="4078010"/>
                  <a:ext cx="112248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7609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191D6D-0A80-4BFF-F958-82177DBC352F}"/>
                    </a:ext>
                  </a:extLst>
                </p:cNvPr>
                <p:cNvSpPr txBox="1"/>
                <p:nvPr/>
              </p:nvSpPr>
              <p:spPr>
                <a:xfrm>
                  <a:off x="4706103" y="4078012"/>
                  <a:ext cx="9910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lang="en-BE"/>
                    <a:t> </a:t>
                  </a: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C191D6D-0A80-4BFF-F958-82177DBC35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6103" y="4078012"/>
                  <a:ext cx="9910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589" b="-1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D353A-A51B-D885-DB93-18FD3368726B}"/>
              </a:ext>
            </a:extLst>
          </p:cNvPr>
          <p:cNvGrpSpPr/>
          <p:nvPr/>
        </p:nvGrpSpPr>
        <p:grpSpPr>
          <a:xfrm>
            <a:off x="7620503" y="2304383"/>
            <a:ext cx="4155485" cy="3043540"/>
            <a:chOff x="7620503" y="1997657"/>
            <a:chExt cx="4155485" cy="3043540"/>
          </a:xfrm>
        </p:grpSpPr>
        <p:pic>
          <p:nvPicPr>
            <p:cNvPr id="12" name="Picture 11" descr="A graph of a number of blue and white bars&#10;&#10;Description automatically generated with medium confidence">
              <a:extLst>
                <a:ext uri="{FF2B5EF4-FFF2-40B4-BE49-F238E27FC236}">
                  <a16:creationId xmlns:a16="http://schemas.microsoft.com/office/drawing/2014/main" id="{89AA19C3-506C-7743-C339-B76E7D4CB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0503" y="2366989"/>
              <a:ext cx="4155485" cy="267420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E100BE-1200-EEA9-6FD3-E6C9773C8F92}"/>
                </a:ext>
              </a:extLst>
            </p:cNvPr>
            <p:cNvSpPr txBox="1"/>
            <p:nvPr/>
          </p:nvSpPr>
          <p:spPr>
            <a:xfrm>
              <a:off x="8337028" y="1997657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/>
                <a:t>Original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4FF9A6-A95A-C8F6-811E-49988DD2F92F}"/>
                </a:ext>
              </a:extLst>
            </p:cNvPr>
            <p:cNvSpPr txBox="1"/>
            <p:nvPr/>
          </p:nvSpPr>
          <p:spPr>
            <a:xfrm>
              <a:off x="9973165" y="1997657"/>
              <a:ext cx="1702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>
                  <a:sym typeface="Wingdings" pitchFamily="2" charset="2"/>
                </a:rPr>
                <a:t>Linear stretched</a:t>
              </a:r>
              <a:endParaRPr lang="en-BE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384810-B55E-8A07-316E-9C152EFCB20A}"/>
              </a:ext>
            </a:extLst>
          </p:cNvPr>
          <p:cNvCxnSpPr>
            <a:cxnSpLocks/>
          </p:cNvCxnSpPr>
          <p:nvPr/>
        </p:nvCxnSpPr>
        <p:spPr>
          <a:xfrm>
            <a:off x="6286500" y="3827736"/>
            <a:ext cx="10180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69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5A05-5B13-1192-605E-CFAD9DA5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1: 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3790-A138-3B19-DBD5-628681A4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2111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BE"/>
              <a:t>Histogram equalization*</a:t>
            </a:r>
          </a:p>
          <a:p>
            <a:pPr marL="0" indent="0">
              <a:buNone/>
            </a:pPr>
            <a:endParaRPr lang="en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154990-55BE-8DF8-B4C9-89163FB23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48" y="2961617"/>
            <a:ext cx="2018001" cy="200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DAFB96-652E-4C80-4EF3-DE7DE0D52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28" y="2961617"/>
            <a:ext cx="2848305" cy="200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90B8AA-7644-304B-F601-9858577B134B}"/>
              </a:ext>
            </a:extLst>
          </p:cNvPr>
          <p:cNvCxnSpPr>
            <a:stCxn id="1026" idx="3"/>
            <a:endCxn id="1028" idx="1"/>
          </p:cNvCxnSpPr>
          <p:nvPr/>
        </p:nvCxnSpPr>
        <p:spPr>
          <a:xfrm>
            <a:off x="2575049" y="3962673"/>
            <a:ext cx="5075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5D78A1-B62E-F4CC-55A8-16E6C0A3A4E4}"/>
              </a:ext>
            </a:extLst>
          </p:cNvPr>
          <p:cNvSpPr/>
          <p:nvPr/>
        </p:nvSpPr>
        <p:spPr>
          <a:xfrm>
            <a:off x="3174127" y="4743010"/>
            <a:ext cx="2848304" cy="241738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B8948-02FE-9C32-C34F-15249301D31D}"/>
              </a:ext>
            </a:extLst>
          </p:cNvPr>
          <p:cNvSpPr/>
          <p:nvPr/>
        </p:nvSpPr>
        <p:spPr>
          <a:xfrm>
            <a:off x="5500009" y="5185319"/>
            <a:ext cx="1566041" cy="325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1"/>
                </a:solidFill>
              </a:rPr>
              <a:t>Bins centers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A58CF3-609F-6B2A-105D-12500F3CB2AA}"/>
              </a:ext>
            </a:extLst>
          </p:cNvPr>
          <p:cNvSpPr/>
          <p:nvPr/>
        </p:nvSpPr>
        <p:spPr>
          <a:xfrm>
            <a:off x="6022431" y="3697780"/>
            <a:ext cx="1933904" cy="42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1"/>
                </a:solidFill>
              </a:rPr>
              <a:t>Scaled cumulative </a:t>
            </a:r>
          </a:p>
          <a:p>
            <a:pPr algn="ctr"/>
            <a:r>
              <a:rPr lang="en-BE">
                <a:solidFill>
                  <a:schemeClr val="accent1"/>
                </a:solidFill>
              </a:rPr>
              <a:t>distribution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B7E0262A-E58E-C426-324C-8454A29347E4}"/>
              </a:ext>
            </a:extLst>
          </p:cNvPr>
          <p:cNvCxnSpPr>
            <a:cxnSpLocks/>
            <a:stCxn id="25" idx="0"/>
            <a:endCxn id="17" idx="1"/>
          </p:cNvCxnSpPr>
          <p:nvPr/>
        </p:nvCxnSpPr>
        <p:spPr>
          <a:xfrm rot="5400000" flipH="1" flipV="1">
            <a:off x="4763275" y="3407871"/>
            <a:ext cx="757835" cy="176047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3B7BC08-1F2E-DEBD-1995-1152A83DC8B9}"/>
              </a:ext>
            </a:extLst>
          </p:cNvPr>
          <p:cNvSpPr/>
          <p:nvPr/>
        </p:nvSpPr>
        <p:spPr>
          <a:xfrm>
            <a:off x="4111719" y="4667027"/>
            <a:ext cx="300468" cy="24173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1C8FCA6-9290-D9F3-D1E8-2E5A5393B6AC}"/>
              </a:ext>
            </a:extLst>
          </p:cNvPr>
          <p:cNvCxnSpPr>
            <a:stCxn id="14" idx="2"/>
            <a:endCxn id="16" idx="1"/>
          </p:cNvCxnSpPr>
          <p:nvPr/>
        </p:nvCxnSpPr>
        <p:spPr>
          <a:xfrm rot="16200000" flipH="1">
            <a:off x="4867403" y="4715624"/>
            <a:ext cx="363482" cy="90173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3D37583B-849F-3448-7BB5-3391EDEA5F51}"/>
              </a:ext>
            </a:extLst>
          </p:cNvPr>
          <p:cNvCxnSpPr>
            <a:stCxn id="16" idx="3"/>
          </p:cNvCxnSpPr>
          <p:nvPr/>
        </p:nvCxnSpPr>
        <p:spPr>
          <a:xfrm flipV="1">
            <a:off x="7066050" y="4908765"/>
            <a:ext cx="2637162" cy="43946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98C21F-AB4E-98CC-D725-2B2F918119B1}"/>
              </a:ext>
            </a:extLst>
          </p:cNvPr>
          <p:cNvCxnSpPr>
            <a:cxnSpLocks/>
            <a:stCxn id="17" idx="3"/>
            <a:endCxn id="1032" idx="1"/>
          </p:cNvCxnSpPr>
          <p:nvPr/>
        </p:nvCxnSpPr>
        <p:spPr>
          <a:xfrm>
            <a:off x="7956335" y="3909192"/>
            <a:ext cx="32272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C2D14AF7-0DF3-B1BB-4B2B-12094E68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059" y="2905302"/>
            <a:ext cx="2848305" cy="20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249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75A05-5B13-1192-605E-CFAD9DA5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1: 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3790-A138-3B19-DBD5-628681A42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2111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BE"/>
              <a:t>Histogram equalization*</a:t>
            </a:r>
          </a:p>
          <a:p>
            <a:pPr marL="0" indent="0">
              <a:buNone/>
            </a:pPr>
            <a:endParaRPr lang="en-B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9A9E74-ECF6-33EB-2543-D75D6323F133}"/>
              </a:ext>
            </a:extLst>
          </p:cNvPr>
          <p:cNvGrpSpPr/>
          <p:nvPr/>
        </p:nvGrpSpPr>
        <p:grpSpPr>
          <a:xfrm>
            <a:off x="183285" y="3092690"/>
            <a:ext cx="6604591" cy="1805858"/>
            <a:chOff x="2043800" y="2955949"/>
            <a:chExt cx="7927426" cy="200777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FDAFB96-652E-4C80-4EF3-DE7DE0D52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800" y="2955949"/>
              <a:ext cx="2848305" cy="200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8">
              <a:extLst>
                <a:ext uri="{FF2B5EF4-FFF2-40B4-BE49-F238E27FC236}">
                  <a16:creationId xmlns:a16="http://schemas.microsoft.com/office/drawing/2014/main" id="{F7970898-D992-568A-5DD1-C93FA5D18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2921" y="2955949"/>
              <a:ext cx="2848305" cy="20077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FB3C9F3-CB1D-8944-F6B5-1E3F322AC416}"/>
                </a:ext>
              </a:extLst>
            </p:cNvPr>
            <p:cNvCxnSpPr>
              <a:stCxn id="1028" idx="3"/>
              <a:endCxn id="4" idx="1"/>
            </p:cNvCxnSpPr>
            <p:nvPr/>
          </p:nvCxnSpPr>
          <p:spPr>
            <a:xfrm>
              <a:off x="4892105" y="3957005"/>
              <a:ext cx="2230816" cy="2834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FD6257-ECCD-32D1-13EE-8E24AA9A905B}"/>
                </a:ext>
              </a:extLst>
            </p:cNvPr>
            <p:cNvSpPr/>
            <p:nvPr/>
          </p:nvSpPr>
          <p:spPr>
            <a:xfrm>
              <a:off x="5157957" y="3310759"/>
              <a:ext cx="1484581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E">
                  <a:solidFill>
                    <a:schemeClr val="accent1"/>
                  </a:solidFill>
                </a:rPr>
                <a:t>Interpolate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D16112B-B91E-2DD2-D27E-71F04FB238E1}"/>
                </a:ext>
              </a:extLst>
            </p:cNvPr>
            <p:cNvCxnSpPr/>
            <p:nvPr/>
          </p:nvCxnSpPr>
          <p:spPr>
            <a:xfrm>
              <a:off x="3478925" y="4225159"/>
              <a:ext cx="0" cy="3048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18211A-6861-3083-CA9D-F2D6EE57CF33}"/>
                </a:ext>
              </a:extLst>
            </p:cNvPr>
            <p:cNvCxnSpPr/>
            <p:nvPr/>
          </p:nvCxnSpPr>
          <p:spPr>
            <a:xfrm flipV="1">
              <a:off x="8555421" y="3563007"/>
              <a:ext cx="0" cy="1187669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E02FD09-E4ED-76A8-137A-B2FE3663C1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8772" y="3563007"/>
              <a:ext cx="116664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93A9C3-8E45-2F71-E5C8-99B6740E2698}"/>
              </a:ext>
            </a:extLst>
          </p:cNvPr>
          <p:cNvGrpSpPr/>
          <p:nvPr/>
        </p:nvGrpSpPr>
        <p:grpSpPr>
          <a:xfrm>
            <a:off x="7843013" y="2358683"/>
            <a:ext cx="4150829" cy="3252076"/>
            <a:chOff x="6599772" y="1511573"/>
            <a:chExt cx="5158615" cy="3809321"/>
          </a:xfrm>
        </p:grpSpPr>
        <p:pic>
          <p:nvPicPr>
            <p:cNvPr id="8" name="Picture 7" descr="A group of blue and white graphs&#10;&#10;Description automatically generated">
              <a:extLst>
                <a:ext uri="{FF2B5EF4-FFF2-40B4-BE49-F238E27FC236}">
                  <a16:creationId xmlns:a16="http://schemas.microsoft.com/office/drawing/2014/main" id="{86C12D7E-1157-91AD-3632-397475F25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6814"/>
            <a:stretch/>
          </p:blipFill>
          <p:spPr>
            <a:xfrm>
              <a:off x="9179079" y="1511573"/>
              <a:ext cx="2579308" cy="3783789"/>
            </a:xfrm>
            <a:prstGeom prst="rect">
              <a:avLst/>
            </a:prstGeom>
          </p:spPr>
        </p:pic>
        <p:pic>
          <p:nvPicPr>
            <p:cNvPr id="10" name="Picture 9" descr="A group of blue and white graphs&#10;&#10;Description automatically generated">
              <a:extLst>
                <a:ext uri="{FF2B5EF4-FFF2-40B4-BE49-F238E27FC236}">
                  <a16:creationId xmlns:a16="http://schemas.microsoft.com/office/drawing/2014/main" id="{3F770AB1-88C1-5722-091B-DB8F752F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66815"/>
            <a:stretch/>
          </p:blipFill>
          <p:spPr>
            <a:xfrm>
              <a:off x="6599772" y="1537105"/>
              <a:ext cx="2579303" cy="378378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7BF68FF-C1ED-D0CF-8547-522E8DD3E110}"/>
              </a:ext>
            </a:extLst>
          </p:cNvPr>
          <p:cNvSpPr txBox="1"/>
          <p:nvPr/>
        </p:nvSpPr>
        <p:spPr>
          <a:xfrm>
            <a:off x="8633638" y="2028201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/>
              <a:t>Original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FD7073-1390-28E7-5C69-85CB1B6757B2}"/>
              </a:ext>
            </a:extLst>
          </p:cNvPr>
          <p:cNvSpPr txBox="1"/>
          <p:nvPr/>
        </p:nvSpPr>
        <p:spPr>
          <a:xfrm>
            <a:off x="10620334" y="1989351"/>
            <a:ext cx="10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/>
              <a:t>Equalized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211EA0-EA00-8D83-5BF8-CE9D9EB1DA5D}"/>
              </a:ext>
            </a:extLst>
          </p:cNvPr>
          <p:cNvCxnSpPr>
            <a:cxnSpLocks/>
          </p:cNvCxnSpPr>
          <p:nvPr/>
        </p:nvCxnSpPr>
        <p:spPr>
          <a:xfrm>
            <a:off x="6824946" y="3827736"/>
            <a:ext cx="10180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0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B154E-6043-0DF6-8F2C-0F58D31F8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CA8A-CC92-1AA4-B682-6EEA76A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1: Image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34713-2891-5749-448A-00A30662C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2111"/>
          </a:xfrm>
        </p:spPr>
        <p:txBody>
          <a:bodyPr/>
          <a:lstStyle/>
          <a:p>
            <a:r>
              <a:rPr lang="en-BE"/>
              <a:t>To report: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/>
              <a:t>A comparison between approaches.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4472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8A0D3-38A7-09C7-1155-A797DC2A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2: Image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88961-00D4-9F01-1D86-DCE940789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516" y="2335757"/>
            <a:ext cx="2848304" cy="280943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BE"/>
              <a:t>Mean filter *</a:t>
            </a:r>
          </a:p>
          <a:p>
            <a:pPr marL="514350" indent="-514350">
              <a:buFont typeface="+mj-lt"/>
              <a:buAutoNum type="arabicPeriod"/>
            </a:pPr>
            <a:endParaRPr lang="en-BE"/>
          </a:p>
          <a:p>
            <a:pPr marL="514350" indent="-514350">
              <a:buFont typeface="+mj-lt"/>
              <a:buAutoNum type="arabicPeriod"/>
            </a:pPr>
            <a:r>
              <a:rPr lang="en-BE"/>
              <a:t>Gaussian filter</a:t>
            </a:r>
          </a:p>
          <a:p>
            <a:pPr marL="514350" indent="-514350">
              <a:buFont typeface="+mj-lt"/>
              <a:buAutoNum type="arabicPeriod"/>
            </a:pPr>
            <a:endParaRPr lang="en-BE"/>
          </a:p>
          <a:p>
            <a:pPr marL="514350" indent="-514350">
              <a:buFont typeface="+mj-lt"/>
              <a:buAutoNum type="arabicPeriod"/>
            </a:pPr>
            <a:r>
              <a:rPr lang="en-BE"/>
              <a:t>Median filter</a:t>
            </a:r>
          </a:p>
          <a:p>
            <a:pPr marL="514350" indent="-514350">
              <a:buFont typeface="+mj-lt"/>
              <a:buAutoNum type="arabicPeriod"/>
            </a:pPr>
            <a:endParaRPr lang="en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868FC6A-033B-FAF6-BABA-D52B6FE20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40276"/>
            <a:ext cx="3225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D334CF-7735-3A17-CCDB-034CC0784761}"/>
              </a:ext>
            </a:extLst>
          </p:cNvPr>
          <p:cNvCxnSpPr>
            <a:cxnSpLocks/>
            <a:stCxn id="3074" idx="3"/>
            <a:endCxn id="3" idx="1"/>
          </p:cNvCxnSpPr>
          <p:nvPr/>
        </p:nvCxnSpPr>
        <p:spPr>
          <a:xfrm>
            <a:off x="3759200" y="3740476"/>
            <a:ext cx="8273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0540CB90-A913-97A9-0F85-A0116BF43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2136" y="2140275"/>
            <a:ext cx="3225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726F57-45C6-AFD7-956D-B57C12753431}"/>
              </a:ext>
            </a:extLst>
          </p:cNvPr>
          <p:cNvCxnSpPr>
            <a:stCxn id="3" idx="3"/>
            <a:endCxn id="3076" idx="1"/>
          </p:cNvCxnSpPr>
          <p:nvPr/>
        </p:nvCxnSpPr>
        <p:spPr>
          <a:xfrm flipV="1">
            <a:off x="7434820" y="3740475"/>
            <a:ext cx="8273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487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608E8-17EF-7952-5F5D-FEE64795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2: Image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69210-3C7A-D00B-FF9F-32E8B3A7E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481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BE"/>
              <a:t>Mean filter *</a:t>
            </a:r>
          </a:p>
        </p:txBody>
      </p:sp>
      <p:pic>
        <p:nvPicPr>
          <p:cNvPr id="5" name="Picture 4" descr="A grid of numbers and symbols&#10;&#10;Description automatically generated">
            <a:extLst>
              <a:ext uri="{FF2B5EF4-FFF2-40B4-BE49-F238E27FC236}">
                <a16:creationId xmlns:a16="http://schemas.microsoft.com/office/drawing/2014/main" id="{29B9C214-C4BE-B78A-EB71-988DAF3B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77" y="3070772"/>
            <a:ext cx="2362200" cy="2006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45F123-A07D-809D-B45E-6FD35985B98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79277" y="4074072"/>
            <a:ext cx="1662824" cy="65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BA2ED8A-C331-E75F-3F7B-B5A3411E7B2D}"/>
              </a:ext>
            </a:extLst>
          </p:cNvPr>
          <p:cNvSpPr/>
          <p:nvPr/>
        </p:nvSpPr>
        <p:spPr>
          <a:xfrm>
            <a:off x="5149851" y="3381703"/>
            <a:ext cx="132167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1"/>
                </a:solidFill>
              </a:rPr>
              <a:t>Convolve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74C0F8-5488-8552-7443-3BC8FED7CEFF}"/>
              </a:ext>
            </a:extLst>
          </p:cNvPr>
          <p:cNvGrpSpPr/>
          <p:nvPr/>
        </p:nvGrpSpPr>
        <p:grpSpPr>
          <a:xfrm>
            <a:off x="6642101" y="2480441"/>
            <a:ext cx="3225800" cy="3200400"/>
            <a:chOff x="5073869" y="2385848"/>
            <a:chExt cx="3225800" cy="32004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76562A1-B584-C563-F7CC-9F843CE46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869" y="2385848"/>
              <a:ext cx="32258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340C0F9-9E98-D1F5-6CBE-1C4BE9DE5E01}"/>
                </a:ext>
              </a:extLst>
            </p:cNvPr>
            <p:cNvGrpSpPr/>
            <p:nvPr/>
          </p:nvGrpSpPr>
          <p:grpSpPr>
            <a:xfrm>
              <a:off x="5572890" y="2551823"/>
              <a:ext cx="893380" cy="861849"/>
              <a:chOff x="8923282" y="2785241"/>
              <a:chExt cx="893380" cy="86184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17CC5CB-8DB4-4671-4C14-550401809E08}"/>
                  </a:ext>
                </a:extLst>
              </p:cNvPr>
              <p:cNvSpPr/>
              <p:nvPr/>
            </p:nvSpPr>
            <p:spPr>
              <a:xfrm>
                <a:off x="8923283" y="2785241"/>
                <a:ext cx="893379" cy="861849"/>
              </a:xfrm>
              <a:prstGeom prst="rect">
                <a:avLst/>
              </a:prstGeom>
              <a:noFill/>
              <a:ln w="1905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787FA67-158B-2423-CCA5-BEE9191146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27425" y="2785241"/>
                <a:ext cx="0" cy="861849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0230D59-7B14-D9E0-4BBC-982CE678B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37482" y="2785241"/>
                <a:ext cx="0" cy="861849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BCE25DF-1444-19D4-0171-23064B1283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3283" y="3084787"/>
                <a:ext cx="893379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EB646F1-B97A-8226-5C99-2354B6F07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23282" y="3334407"/>
                <a:ext cx="893379" cy="0"/>
              </a:xfrm>
              <a:prstGeom prst="line">
                <a:avLst/>
              </a:prstGeom>
              <a:ln w="1905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C5534F8-B8B7-D241-34AD-F0AE2B126A8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6466270" y="2976179"/>
              <a:ext cx="1591003" cy="6569"/>
            </a:xfrm>
            <a:prstGeom prst="straightConnector1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69B0C6-345F-D35D-DCE8-860F241C388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6019581" y="3413672"/>
              <a:ext cx="0" cy="1575676"/>
            </a:xfrm>
            <a:prstGeom prst="straightConnector1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3806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59F85-C1ED-8EAD-58A9-0F7866C90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054D-CBEB-A603-4CF5-F61F6AA7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2: Image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D5526-ECFD-5959-477A-A138D53BE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990925"/>
          </a:xfrm>
        </p:spPr>
        <p:txBody>
          <a:bodyPr>
            <a:normAutofit/>
          </a:bodyPr>
          <a:lstStyle/>
          <a:p>
            <a:r>
              <a:rPr lang="en-BE"/>
              <a:t>To report: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/>
              <a:t>The filtered images, noise filtered, remaining noise, and edge images.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/>
              <a:t>The root mean squared error (RMSE) between filtered and original image</a:t>
            </a:r>
            <a:r>
              <a:rPr lang="en-GB"/>
              <a:t>s</a:t>
            </a:r>
            <a:r>
              <a:rPr lang="en-BE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1647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9D02-8178-D3D6-018E-D85366CB0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3: HUM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799F3-A0F6-DDC8-05E4-7962F0B0E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8692"/>
          </a:xfrm>
        </p:spPr>
        <p:txBody>
          <a:bodyPr/>
          <a:lstStyle/>
          <a:p>
            <a:r>
              <a:rPr lang="en-BE"/>
              <a:t>Remove bias noise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F5C014-0D85-D37A-D401-CCA2AA58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34" y="4347033"/>
            <a:ext cx="2306793" cy="22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BA9060A-2F91-1E0A-538D-C2CBD21A5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145" y="4347033"/>
            <a:ext cx="2306793" cy="228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10096-83D2-5882-9A0F-9ADF6384BB85}"/>
              </a:ext>
            </a:extLst>
          </p:cNvPr>
          <p:cNvCxnSpPr>
            <a:stCxn id="5122" idx="3"/>
            <a:endCxn id="5124" idx="1"/>
          </p:cNvCxnSpPr>
          <p:nvPr/>
        </p:nvCxnSpPr>
        <p:spPr>
          <a:xfrm>
            <a:off x="5581827" y="5491348"/>
            <a:ext cx="13613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ack text with black letters&#10;&#10;Description automatically generated with medium confidence">
            <a:extLst>
              <a:ext uri="{FF2B5EF4-FFF2-40B4-BE49-F238E27FC236}">
                <a16:creationId xmlns:a16="http://schemas.microsoft.com/office/drawing/2014/main" id="{99E0527E-EAB0-426E-F506-DC768ED60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841" y="2193074"/>
            <a:ext cx="2758318" cy="1028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4C55B5-C1BB-698D-E52B-FA9D3413213A}"/>
                  </a:ext>
                </a:extLst>
              </p:cNvPr>
              <p:cNvSpPr txBox="1"/>
              <p:nvPr/>
            </p:nvSpPr>
            <p:spPr>
              <a:xfrm>
                <a:off x="3275035" y="3651684"/>
                <a:ext cx="2820965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</m:oMath>
                  </m:oMathPara>
                </a14:m>
                <a:endParaRPr lang="en-BE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4C55B5-C1BB-698D-E52B-FA9D34132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035" y="3651684"/>
                <a:ext cx="2820965" cy="299313"/>
              </a:xfrm>
              <a:prstGeom prst="rect">
                <a:avLst/>
              </a:prstGeom>
              <a:blipFill>
                <a:blip r:embed="rId5"/>
                <a:stretch>
                  <a:fillRect l="-1512" r="-237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DD63AD-496C-F0F3-B475-BCFE4C6423D6}"/>
                  </a:ext>
                </a:extLst>
              </p:cNvPr>
              <p:cNvSpPr txBox="1"/>
              <p:nvPr/>
            </p:nvSpPr>
            <p:spPr>
              <a:xfrm>
                <a:off x="3275034" y="3236477"/>
                <a:ext cx="291945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𝑝𝑖𝑥𝑒𝑙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</m:oMath>
                  </m:oMathPara>
                </a14:m>
                <a:endParaRPr lang="en-BE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DD63AD-496C-F0F3-B475-BCFE4C642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034" y="3236477"/>
                <a:ext cx="2919454" cy="299313"/>
              </a:xfrm>
              <a:prstGeom prst="rect">
                <a:avLst/>
              </a:prstGeom>
              <a:blipFill>
                <a:blip r:embed="rId6"/>
                <a:stretch>
                  <a:fillRect l="-2296" r="-2296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2F43B9-43A7-611D-D703-6B6962457FC0}"/>
                  </a:ext>
                </a:extLst>
              </p:cNvPr>
              <p:cNvSpPr txBox="1"/>
              <p:nvPr/>
            </p:nvSpPr>
            <p:spPr>
              <a:xfrm>
                <a:off x="6449159" y="3187874"/>
                <a:ext cx="27834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B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𝑔𝑙𝑜𝑏𝑎𝑙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</m:oMath>
                  </m:oMathPara>
                </a14:m>
                <a:endParaRPr lang="en-BE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2F43B9-43A7-611D-D703-6B6962457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9159" y="3187874"/>
                <a:ext cx="2783454" cy="276999"/>
              </a:xfrm>
              <a:prstGeom prst="rect">
                <a:avLst/>
              </a:prstGeom>
              <a:blipFill>
                <a:blip r:embed="rId7"/>
                <a:stretch>
                  <a:fillRect l="-1751" t="-2222" r="-240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714EA-9A5B-B306-C485-C6C5A78825E2}"/>
                  </a:ext>
                </a:extLst>
              </p:cNvPr>
              <p:cNvSpPr txBox="1"/>
              <p:nvPr/>
            </p:nvSpPr>
            <p:spPr>
              <a:xfrm>
                <a:off x="6421459" y="3635644"/>
                <a:ext cx="2811154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B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BE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𝑙𝑜𝑐𝑎𝑙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𝑖𝑛𝑡𝑒𝑛𝑠𝑖𝑡𝑦</m:t>
                      </m:r>
                    </m:oMath>
                  </m:oMathPara>
                </a14:m>
                <a:endParaRPr lang="en-BE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3B714EA-9A5B-B306-C485-C6C5A7882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459" y="3635644"/>
                <a:ext cx="2811154" cy="299313"/>
              </a:xfrm>
              <a:prstGeom prst="rect">
                <a:avLst/>
              </a:prstGeom>
              <a:blipFill>
                <a:blip r:embed="rId8"/>
                <a:stretch>
                  <a:fillRect l="-1515" r="-2381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410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riangle 27">
            <a:extLst>
              <a:ext uri="{FF2B5EF4-FFF2-40B4-BE49-F238E27FC236}">
                <a16:creationId xmlns:a16="http://schemas.microsoft.com/office/drawing/2014/main" id="{97B4A251-6561-C45B-6B85-ECC15A884D72}"/>
              </a:ext>
            </a:extLst>
          </p:cNvPr>
          <p:cNvSpPr/>
          <p:nvPr/>
        </p:nvSpPr>
        <p:spPr>
          <a:xfrm rot="16200000">
            <a:off x="8772351" y="2345669"/>
            <a:ext cx="446451" cy="678643"/>
          </a:xfrm>
          <a:prstGeom prst="triangle">
            <a:avLst>
              <a:gd name="adj" fmla="val 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18EEE4-2545-D8F7-AA71-2B0769BB5F64}"/>
              </a:ext>
            </a:extLst>
          </p:cNvPr>
          <p:cNvSpPr/>
          <p:nvPr/>
        </p:nvSpPr>
        <p:spPr>
          <a:xfrm>
            <a:off x="9334896" y="2457763"/>
            <a:ext cx="2038282" cy="22203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03E96-3539-DDC4-FFEC-2351963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3: HUM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8254-9201-64E1-2CB4-8ECA1465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964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BE"/>
              <a:t>Direct implementation *: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Get mean intensity (global)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Define a window of 20 x 20 x 20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Get mean intensity (local)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Compute HUM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Move the window,  and repeat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98F80FC-246F-CC1B-B53C-1FABE1710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3714" r="4696" b="11875"/>
          <a:stretch>
            <a:fillRect/>
          </a:stretch>
        </p:blipFill>
        <p:spPr bwMode="auto">
          <a:xfrm>
            <a:off x="8628217" y="2913711"/>
            <a:ext cx="2114848" cy="222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E12D7F-87DB-9B73-D051-225353F2A683}"/>
              </a:ext>
            </a:extLst>
          </p:cNvPr>
          <p:cNvGrpSpPr/>
          <p:nvPr/>
        </p:nvGrpSpPr>
        <p:grpSpPr>
          <a:xfrm>
            <a:off x="8627679" y="2908217"/>
            <a:ext cx="893380" cy="861849"/>
            <a:chOff x="7141122" y="2646416"/>
            <a:chExt cx="893380" cy="86184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520906-97AF-02CD-2AA4-AF6889845866}"/>
                </a:ext>
              </a:extLst>
            </p:cNvPr>
            <p:cNvSpPr/>
            <p:nvPr/>
          </p:nvSpPr>
          <p:spPr>
            <a:xfrm>
              <a:off x="7141123" y="2646416"/>
              <a:ext cx="893379" cy="861849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F352C5-F590-99D8-5A7D-6D750475A132}"/>
                </a:ext>
              </a:extLst>
            </p:cNvPr>
            <p:cNvCxnSpPr>
              <a:cxnSpLocks/>
            </p:cNvCxnSpPr>
            <p:nvPr/>
          </p:nvCxnSpPr>
          <p:spPr>
            <a:xfrm>
              <a:off x="7445265" y="2646416"/>
              <a:ext cx="0" cy="86184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46C08D6-2E0E-06D5-FADD-2121C27D7559}"/>
                </a:ext>
              </a:extLst>
            </p:cNvPr>
            <p:cNvCxnSpPr>
              <a:cxnSpLocks/>
            </p:cNvCxnSpPr>
            <p:nvPr/>
          </p:nvCxnSpPr>
          <p:spPr>
            <a:xfrm>
              <a:off x="7755322" y="2646416"/>
              <a:ext cx="0" cy="86184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05E327C-6D89-CD8A-C931-5DBB0B3D7E07}"/>
                </a:ext>
              </a:extLst>
            </p:cNvPr>
            <p:cNvCxnSpPr>
              <a:cxnSpLocks/>
            </p:cNvCxnSpPr>
            <p:nvPr/>
          </p:nvCxnSpPr>
          <p:spPr>
            <a:xfrm>
              <a:off x="7141123" y="2945962"/>
              <a:ext cx="893379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4E5D62-971F-88FB-B8BC-202564838D96}"/>
                </a:ext>
              </a:extLst>
            </p:cNvPr>
            <p:cNvCxnSpPr>
              <a:cxnSpLocks/>
            </p:cNvCxnSpPr>
            <p:nvPr/>
          </p:nvCxnSpPr>
          <p:spPr>
            <a:xfrm>
              <a:off x="7141122" y="3195582"/>
              <a:ext cx="893379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4C40D8-C3C6-51C7-B4DC-3F575AA42343}"/>
              </a:ext>
            </a:extLst>
          </p:cNvPr>
          <p:cNvCxnSpPr>
            <a:cxnSpLocks/>
          </p:cNvCxnSpPr>
          <p:nvPr/>
        </p:nvCxnSpPr>
        <p:spPr>
          <a:xfrm>
            <a:off x="8627679" y="3874936"/>
            <a:ext cx="9341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A2C221-88BC-70CF-1889-F1BBC4A80CB5}"/>
              </a:ext>
            </a:extLst>
          </p:cNvPr>
          <p:cNvSpPr/>
          <p:nvPr/>
        </p:nvSpPr>
        <p:spPr>
          <a:xfrm>
            <a:off x="8865258" y="3814176"/>
            <a:ext cx="467050" cy="341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2"/>
                </a:solidFill>
              </a:rPr>
              <a:t>20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BBB73-EC2A-C66D-F016-FDE576BE530A}"/>
              </a:ext>
            </a:extLst>
          </p:cNvPr>
          <p:cNvSpPr/>
          <p:nvPr/>
        </p:nvSpPr>
        <p:spPr>
          <a:xfrm rot="16200000">
            <a:off x="8123843" y="3129825"/>
            <a:ext cx="467050" cy="341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2"/>
                </a:solidFill>
              </a:rPr>
              <a:t>20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B2C845-3987-6628-EEC7-0B49683F6AF8}"/>
              </a:ext>
            </a:extLst>
          </p:cNvPr>
          <p:cNvCxnSpPr>
            <a:cxnSpLocks/>
          </p:cNvCxnSpPr>
          <p:nvPr/>
        </p:nvCxnSpPr>
        <p:spPr>
          <a:xfrm flipV="1">
            <a:off x="8527897" y="2869430"/>
            <a:ext cx="0" cy="8707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121DDA-7DDC-C86E-FEFC-53802F5E8AD2}"/>
              </a:ext>
            </a:extLst>
          </p:cNvPr>
          <p:cNvCxnSpPr/>
          <p:nvPr/>
        </p:nvCxnSpPr>
        <p:spPr>
          <a:xfrm flipV="1">
            <a:off x="10713983" y="4687613"/>
            <a:ext cx="639817" cy="451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067EB683-11C9-6442-208E-BF6AA3AA84D1}"/>
              </a:ext>
            </a:extLst>
          </p:cNvPr>
          <p:cNvSpPr/>
          <p:nvPr/>
        </p:nvSpPr>
        <p:spPr>
          <a:xfrm rot="5400000">
            <a:off x="10760838" y="4541076"/>
            <a:ext cx="546106" cy="639817"/>
          </a:xfrm>
          <a:prstGeom prst="triangle">
            <a:avLst>
              <a:gd name="adj" fmla="val 19035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43534A-866F-7338-E164-696A1A6C639B}"/>
              </a:ext>
            </a:extLst>
          </p:cNvPr>
          <p:cNvCxnSpPr>
            <a:cxnSpLocks/>
          </p:cNvCxnSpPr>
          <p:nvPr/>
        </p:nvCxnSpPr>
        <p:spPr>
          <a:xfrm flipV="1">
            <a:off x="9610464" y="3339141"/>
            <a:ext cx="338095" cy="4267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3FA30EB-4A75-75CA-9CDA-D79C56A5C2A3}"/>
              </a:ext>
            </a:extLst>
          </p:cNvPr>
          <p:cNvSpPr/>
          <p:nvPr/>
        </p:nvSpPr>
        <p:spPr>
          <a:xfrm>
            <a:off x="9747062" y="3533879"/>
            <a:ext cx="467050" cy="341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2"/>
                </a:solidFill>
              </a:rPr>
              <a:t>20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5A0A06-B7E8-0E5A-2D48-3D2B67E9D08E}"/>
              </a:ext>
            </a:extLst>
          </p:cNvPr>
          <p:cNvCxnSpPr>
            <a:cxnSpLocks/>
          </p:cNvCxnSpPr>
          <p:nvPr/>
        </p:nvCxnSpPr>
        <p:spPr>
          <a:xfrm flipV="1">
            <a:off x="9530583" y="3307325"/>
            <a:ext cx="333901" cy="4519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DAADEFE-4382-FA74-2216-B31319C7E73A}"/>
              </a:ext>
            </a:extLst>
          </p:cNvPr>
          <p:cNvCxnSpPr>
            <a:cxnSpLocks/>
          </p:cNvCxnSpPr>
          <p:nvPr/>
        </p:nvCxnSpPr>
        <p:spPr>
          <a:xfrm flipV="1">
            <a:off x="9515726" y="2559937"/>
            <a:ext cx="361033" cy="3636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667A77D-C3FE-FC48-ADBF-D3C6F8AD9E7D}"/>
              </a:ext>
            </a:extLst>
          </p:cNvPr>
          <p:cNvCxnSpPr>
            <a:cxnSpLocks/>
          </p:cNvCxnSpPr>
          <p:nvPr/>
        </p:nvCxnSpPr>
        <p:spPr>
          <a:xfrm flipV="1">
            <a:off x="9861517" y="2559935"/>
            <a:ext cx="15242" cy="76968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FA2D340-0AEF-C95B-DADC-F5D9F89C6D1A}"/>
              </a:ext>
            </a:extLst>
          </p:cNvPr>
          <p:cNvCxnSpPr>
            <a:cxnSpLocks/>
          </p:cNvCxnSpPr>
          <p:nvPr/>
        </p:nvCxnSpPr>
        <p:spPr>
          <a:xfrm flipH="1">
            <a:off x="9170080" y="2559939"/>
            <a:ext cx="70784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5891379-11EA-556C-5B22-DFBCF568A286}"/>
              </a:ext>
            </a:extLst>
          </p:cNvPr>
          <p:cNvCxnSpPr>
            <a:cxnSpLocks/>
          </p:cNvCxnSpPr>
          <p:nvPr/>
        </p:nvCxnSpPr>
        <p:spPr>
          <a:xfrm flipV="1">
            <a:off x="9532948" y="3008268"/>
            <a:ext cx="333901" cy="4519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5A8551F-D66A-8BC0-84DE-7EA7BD8F895A}"/>
              </a:ext>
            </a:extLst>
          </p:cNvPr>
          <p:cNvCxnSpPr>
            <a:cxnSpLocks/>
          </p:cNvCxnSpPr>
          <p:nvPr/>
        </p:nvCxnSpPr>
        <p:spPr>
          <a:xfrm flipV="1">
            <a:off x="9519546" y="2799357"/>
            <a:ext cx="344938" cy="4232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7FE0C8C-27EF-5A28-CED5-3A13489E9B55}"/>
              </a:ext>
            </a:extLst>
          </p:cNvPr>
          <p:cNvCxnSpPr>
            <a:cxnSpLocks/>
          </p:cNvCxnSpPr>
          <p:nvPr/>
        </p:nvCxnSpPr>
        <p:spPr>
          <a:xfrm flipH="1" flipV="1">
            <a:off x="9644953" y="2799355"/>
            <a:ext cx="7552" cy="791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EE5EDBC-B4DB-1945-D5B7-97BEE632F328}"/>
              </a:ext>
            </a:extLst>
          </p:cNvPr>
          <p:cNvCxnSpPr>
            <a:cxnSpLocks/>
          </p:cNvCxnSpPr>
          <p:nvPr/>
        </p:nvCxnSpPr>
        <p:spPr>
          <a:xfrm flipV="1">
            <a:off x="9786813" y="2651766"/>
            <a:ext cx="0" cy="77267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46E3E92-697F-58B9-EFB5-38E339A9D0FF}"/>
              </a:ext>
            </a:extLst>
          </p:cNvPr>
          <p:cNvCxnSpPr>
            <a:cxnSpLocks/>
          </p:cNvCxnSpPr>
          <p:nvPr/>
        </p:nvCxnSpPr>
        <p:spPr>
          <a:xfrm flipH="1">
            <a:off x="8810625" y="2795553"/>
            <a:ext cx="8299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974A7E7-B6CE-38D5-F6D7-B0433F45E4AA}"/>
              </a:ext>
            </a:extLst>
          </p:cNvPr>
          <p:cNvCxnSpPr>
            <a:cxnSpLocks/>
          </p:cNvCxnSpPr>
          <p:nvPr/>
        </p:nvCxnSpPr>
        <p:spPr>
          <a:xfrm flipH="1" flipV="1">
            <a:off x="8971069" y="2655828"/>
            <a:ext cx="802362" cy="285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BC390E7-9DDE-A7B7-8AD8-C477289B1EF3}"/>
              </a:ext>
            </a:extLst>
          </p:cNvPr>
          <p:cNvCxnSpPr>
            <a:cxnSpLocks/>
          </p:cNvCxnSpPr>
          <p:nvPr/>
        </p:nvCxnSpPr>
        <p:spPr>
          <a:xfrm flipH="1">
            <a:off x="9238289" y="2559935"/>
            <a:ext cx="375350" cy="3387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3BE6CD8-0C78-FA78-6E10-492B39F06E0B}"/>
              </a:ext>
            </a:extLst>
          </p:cNvPr>
          <p:cNvCxnSpPr>
            <a:cxnSpLocks/>
          </p:cNvCxnSpPr>
          <p:nvPr/>
        </p:nvCxnSpPr>
        <p:spPr>
          <a:xfrm flipH="1">
            <a:off x="8942335" y="2567027"/>
            <a:ext cx="375350" cy="3387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23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3E96-3539-DDC4-FFEC-2351963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3: HUM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8254-9201-64E1-2CB4-8ECA1465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80336" cy="43964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BE"/>
              <a:t>Pad image *: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Pad the image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Get mean intensity (global)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Define a window of 20 x 20 x 20</a:t>
            </a:r>
            <a:endParaRPr lang="en-BE">
              <a:ea typeface="Calibri"/>
              <a:cs typeface="Calibri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Get mean intensity (local)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Compute HUM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Move the window,  and repeat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59F53F5B-44C7-F63F-58FB-F3FB85C0D497}"/>
              </a:ext>
            </a:extLst>
          </p:cNvPr>
          <p:cNvSpPr/>
          <p:nvPr/>
        </p:nvSpPr>
        <p:spPr>
          <a:xfrm rot="16200000">
            <a:off x="8273345" y="2602898"/>
            <a:ext cx="450453" cy="725790"/>
          </a:xfrm>
          <a:prstGeom prst="triangle">
            <a:avLst>
              <a:gd name="adj" fmla="val 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EF64FA-CA70-E678-4311-999BCB54925E}"/>
              </a:ext>
            </a:extLst>
          </p:cNvPr>
          <p:cNvSpPr/>
          <p:nvPr/>
        </p:nvSpPr>
        <p:spPr>
          <a:xfrm>
            <a:off x="8868422" y="2740567"/>
            <a:ext cx="2203098" cy="22203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A752163-BEB2-545F-B3F0-61B553C55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3714" r="4696" b="11875"/>
          <a:stretch>
            <a:fillRect/>
          </a:stretch>
        </p:blipFill>
        <p:spPr bwMode="auto">
          <a:xfrm>
            <a:off x="8106479" y="3196515"/>
            <a:ext cx="2330310" cy="22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0DD2EAE-FD18-1645-2A87-951D11CD82C8}"/>
              </a:ext>
            </a:extLst>
          </p:cNvPr>
          <p:cNvGrpSpPr/>
          <p:nvPr/>
        </p:nvGrpSpPr>
        <p:grpSpPr>
          <a:xfrm>
            <a:off x="8326021" y="3191021"/>
            <a:ext cx="893380" cy="861849"/>
            <a:chOff x="7141122" y="2646416"/>
            <a:chExt cx="893380" cy="86184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06EC79B-FBFA-BB32-7A5A-A02B5E64F317}"/>
                </a:ext>
              </a:extLst>
            </p:cNvPr>
            <p:cNvSpPr/>
            <p:nvPr/>
          </p:nvSpPr>
          <p:spPr>
            <a:xfrm>
              <a:off x="7141123" y="2646416"/>
              <a:ext cx="893379" cy="861849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5084D7-33CC-0F71-0802-AF221C830538}"/>
                </a:ext>
              </a:extLst>
            </p:cNvPr>
            <p:cNvCxnSpPr>
              <a:cxnSpLocks/>
            </p:cNvCxnSpPr>
            <p:nvPr/>
          </p:nvCxnSpPr>
          <p:spPr>
            <a:xfrm>
              <a:off x="7445265" y="2646416"/>
              <a:ext cx="0" cy="86184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F8BDF31-F412-724C-840E-45585E1224CE}"/>
                </a:ext>
              </a:extLst>
            </p:cNvPr>
            <p:cNvCxnSpPr>
              <a:cxnSpLocks/>
            </p:cNvCxnSpPr>
            <p:nvPr/>
          </p:nvCxnSpPr>
          <p:spPr>
            <a:xfrm>
              <a:off x="7755322" y="2646416"/>
              <a:ext cx="0" cy="86184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5766FEB-3D2A-0E9B-E97C-85D1A71816EC}"/>
                </a:ext>
              </a:extLst>
            </p:cNvPr>
            <p:cNvCxnSpPr>
              <a:cxnSpLocks/>
            </p:cNvCxnSpPr>
            <p:nvPr/>
          </p:nvCxnSpPr>
          <p:spPr>
            <a:xfrm>
              <a:off x="7141123" y="2945962"/>
              <a:ext cx="893379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23FCDF4-EF92-5116-746A-BDFD27B60EF1}"/>
                </a:ext>
              </a:extLst>
            </p:cNvPr>
            <p:cNvCxnSpPr>
              <a:cxnSpLocks/>
            </p:cNvCxnSpPr>
            <p:nvPr/>
          </p:nvCxnSpPr>
          <p:spPr>
            <a:xfrm>
              <a:off x="7141122" y="3195582"/>
              <a:ext cx="893379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ED9DC2-58CA-C60D-3971-759C81A5B608}"/>
              </a:ext>
            </a:extLst>
          </p:cNvPr>
          <p:cNvCxnSpPr>
            <a:cxnSpLocks/>
          </p:cNvCxnSpPr>
          <p:nvPr/>
        </p:nvCxnSpPr>
        <p:spPr>
          <a:xfrm>
            <a:off x="8326021" y="4157740"/>
            <a:ext cx="9341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A4914B0-C4CC-3057-4437-EEABB4F59FD0}"/>
              </a:ext>
            </a:extLst>
          </p:cNvPr>
          <p:cNvSpPr/>
          <p:nvPr/>
        </p:nvSpPr>
        <p:spPr>
          <a:xfrm>
            <a:off x="8563600" y="4096980"/>
            <a:ext cx="467050" cy="341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2"/>
                </a:solidFill>
              </a:rPr>
              <a:t>20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0D2F5-1A3A-1243-1B3E-2AAF6D22FDF9}"/>
              </a:ext>
            </a:extLst>
          </p:cNvPr>
          <p:cNvSpPr/>
          <p:nvPr/>
        </p:nvSpPr>
        <p:spPr>
          <a:xfrm rot="16200000">
            <a:off x="7643078" y="3412629"/>
            <a:ext cx="467050" cy="341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2"/>
                </a:solidFill>
              </a:rPr>
              <a:t>20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36A013-7104-E65A-ED25-D6ACF82DDA4C}"/>
              </a:ext>
            </a:extLst>
          </p:cNvPr>
          <p:cNvCxnSpPr>
            <a:cxnSpLocks/>
          </p:cNvCxnSpPr>
          <p:nvPr/>
        </p:nvCxnSpPr>
        <p:spPr>
          <a:xfrm flipV="1">
            <a:off x="8047132" y="3152234"/>
            <a:ext cx="0" cy="8707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22F66C-CDAB-359C-66A4-EA87E18B34C4}"/>
              </a:ext>
            </a:extLst>
          </p:cNvPr>
          <p:cNvCxnSpPr/>
          <p:nvPr/>
        </p:nvCxnSpPr>
        <p:spPr>
          <a:xfrm flipV="1">
            <a:off x="10412325" y="4970417"/>
            <a:ext cx="639817" cy="451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riangle 33">
            <a:extLst>
              <a:ext uri="{FF2B5EF4-FFF2-40B4-BE49-F238E27FC236}">
                <a16:creationId xmlns:a16="http://schemas.microsoft.com/office/drawing/2014/main" id="{0A8D8ACC-0343-3970-CF29-E948375C7438}"/>
              </a:ext>
            </a:extLst>
          </p:cNvPr>
          <p:cNvSpPr/>
          <p:nvPr/>
        </p:nvSpPr>
        <p:spPr>
          <a:xfrm rot="5400000">
            <a:off x="10415234" y="4867824"/>
            <a:ext cx="653373" cy="659196"/>
          </a:xfrm>
          <a:prstGeom prst="triangle">
            <a:avLst>
              <a:gd name="adj" fmla="val 1538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7D5DE48-931D-1B69-9306-768E04425DE0}"/>
              </a:ext>
            </a:extLst>
          </p:cNvPr>
          <p:cNvCxnSpPr>
            <a:cxnSpLocks/>
          </p:cNvCxnSpPr>
          <p:nvPr/>
        </p:nvCxnSpPr>
        <p:spPr>
          <a:xfrm flipV="1">
            <a:off x="9308806" y="3621945"/>
            <a:ext cx="338095" cy="4267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16F4DB3-F63F-1A62-5294-ECA2E67BA9B5}"/>
              </a:ext>
            </a:extLst>
          </p:cNvPr>
          <p:cNvSpPr/>
          <p:nvPr/>
        </p:nvSpPr>
        <p:spPr>
          <a:xfrm>
            <a:off x="9445404" y="3816683"/>
            <a:ext cx="467050" cy="341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2"/>
                </a:solidFill>
              </a:rPr>
              <a:t>20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0D4425-79CF-8498-A714-0698A97C2A7A}"/>
              </a:ext>
            </a:extLst>
          </p:cNvPr>
          <p:cNvCxnSpPr>
            <a:cxnSpLocks/>
          </p:cNvCxnSpPr>
          <p:nvPr/>
        </p:nvCxnSpPr>
        <p:spPr>
          <a:xfrm flipV="1">
            <a:off x="9228925" y="3590129"/>
            <a:ext cx="333901" cy="4519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A80776-5074-8B40-D43E-308D5902F3F1}"/>
              </a:ext>
            </a:extLst>
          </p:cNvPr>
          <p:cNvCxnSpPr>
            <a:cxnSpLocks/>
          </p:cNvCxnSpPr>
          <p:nvPr/>
        </p:nvCxnSpPr>
        <p:spPr>
          <a:xfrm flipV="1">
            <a:off x="9214068" y="2842741"/>
            <a:ext cx="361033" cy="3636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624C8B-ECA1-DE67-8737-8DC672C8E669}"/>
              </a:ext>
            </a:extLst>
          </p:cNvPr>
          <p:cNvCxnSpPr>
            <a:cxnSpLocks/>
          </p:cNvCxnSpPr>
          <p:nvPr/>
        </p:nvCxnSpPr>
        <p:spPr>
          <a:xfrm flipV="1">
            <a:off x="9559859" y="2842739"/>
            <a:ext cx="15242" cy="76968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38E087-EF26-F0B7-5198-4476642B4ADB}"/>
              </a:ext>
            </a:extLst>
          </p:cNvPr>
          <p:cNvCxnSpPr>
            <a:cxnSpLocks/>
          </p:cNvCxnSpPr>
          <p:nvPr/>
        </p:nvCxnSpPr>
        <p:spPr>
          <a:xfrm flipH="1">
            <a:off x="8868422" y="2842743"/>
            <a:ext cx="70784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46A4FF-4F25-5C77-DA51-46558A5C8AC8}"/>
              </a:ext>
            </a:extLst>
          </p:cNvPr>
          <p:cNvCxnSpPr>
            <a:cxnSpLocks/>
          </p:cNvCxnSpPr>
          <p:nvPr/>
        </p:nvCxnSpPr>
        <p:spPr>
          <a:xfrm flipV="1">
            <a:off x="9231290" y="3291072"/>
            <a:ext cx="333901" cy="4519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16EF2FE-18B1-6062-7F40-AAA750A6700C}"/>
              </a:ext>
            </a:extLst>
          </p:cNvPr>
          <p:cNvCxnSpPr>
            <a:cxnSpLocks/>
          </p:cNvCxnSpPr>
          <p:nvPr/>
        </p:nvCxnSpPr>
        <p:spPr>
          <a:xfrm flipV="1">
            <a:off x="9217888" y="3082161"/>
            <a:ext cx="344938" cy="4232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8F1D5B7-0B5C-E941-DF4D-046CB645EF6A}"/>
              </a:ext>
            </a:extLst>
          </p:cNvPr>
          <p:cNvCxnSpPr>
            <a:cxnSpLocks/>
          </p:cNvCxnSpPr>
          <p:nvPr/>
        </p:nvCxnSpPr>
        <p:spPr>
          <a:xfrm flipH="1" flipV="1">
            <a:off x="9343295" y="3082159"/>
            <a:ext cx="7552" cy="791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EF6670-D7C3-8ACF-10E3-EB1680386ED5}"/>
              </a:ext>
            </a:extLst>
          </p:cNvPr>
          <p:cNvCxnSpPr>
            <a:cxnSpLocks/>
          </p:cNvCxnSpPr>
          <p:nvPr/>
        </p:nvCxnSpPr>
        <p:spPr>
          <a:xfrm flipV="1">
            <a:off x="9485155" y="2934570"/>
            <a:ext cx="0" cy="77267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F03921-F2F9-5948-7406-00ED404EA664}"/>
              </a:ext>
            </a:extLst>
          </p:cNvPr>
          <p:cNvCxnSpPr>
            <a:cxnSpLocks/>
          </p:cNvCxnSpPr>
          <p:nvPr/>
        </p:nvCxnSpPr>
        <p:spPr>
          <a:xfrm flipH="1">
            <a:off x="8508967" y="3078357"/>
            <a:ext cx="8299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B9A1999-1E01-A4C5-3AA1-51E308B75F0C}"/>
              </a:ext>
            </a:extLst>
          </p:cNvPr>
          <p:cNvCxnSpPr>
            <a:cxnSpLocks/>
          </p:cNvCxnSpPr>
          <p:nvPr/>
        </p:nvCxnSpPr>
        <p:spPr>
          <a:xfrm flipH="1" flipV="1">
            <a:off x="8740370" y="2929903"/>
            <a:ext cx="731403" cy="115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D288C57-B30E-BB73-9381-246E5C330566}"/>
              </a:ext>
            </a:extLst>
          </p:cNvPr>
          <p:cNvCxnSpPr>
            <a:cxnSpLocks/>
          </p:cNvCxnSpPr>
          <p:nvPr/>
        </p:nvCxnSpPr>
        <p:spPr>
          <a:xfrm flipH="1">
            <a:off x="8936631" y="2842739"/>
            <a:ext cx="375350" cy="3387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64A33F8-CC88-36DB-AF17-906633984702}"/>
              </a:ext>
            </a:extLst>
          </p:cNvPr>
          <p:cNvCxnSpPr>
            <a:cxnSpLocks/>
          </p:cNvCxnSpPr>
          <p:nvPr/>
        </p:nvCxnSpPr>
        <p:spPr>
          <a:xfrm flipH="1">
            <a:off x="8640677" y="2844755"/>
            <a:ext cx="428356" cy="3438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ED85F51-0DF6-9276-34CB-336419A7997A}"/>
              </a:ext>
            </a:extLst>
          </p:cNvPr>
          <p:cNvSpPr/>
          <p:nvPr/>
        </p:nvSpPr>
        <p:spPr>
          <a:xfrm>
            <a:off x="8111097" y="5416843"/>
            <a:ext cx="2301228" cy="1072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B84ECC3-DA60-B413-0D5D-87D52C142922}"/>
              </a:ext>
            </a:extLst>
          </p:cNvPr>
          <p:cNvCxnSpPr>
            <a:cxnSpLocks/>
          </p:cNvCxnSpPr>
          <p:nvPr/>
        </p:nvCxnSpPr>
        <p:spPr>
          <a:xfrm flipH="1">
            <a:off x="8325897" y="2842739"/>
            <a:ext cx="553356" cy="3500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55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2A75E-9808-9808-3E85-47EB97EAA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E"/>
              <a:t>Usage of SimpleITK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9D156-A45C-5A02-43BC-5BD98A4B8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65019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3E96-3539-DDC4-FFEC-23519635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3: HUM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48254-9201-64E1-2CB4-8ECA1465D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59186" cy="43964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BE"/>
              <a:t>Pad + threshold *: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Pad the image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Filter pixels below a threshold (10)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Get mean intensity (global)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Define a window of 20 x 20 x 20</a:t>
            </a:r>
            <a:endParaRPr lang="en-BE">
              <a:ea typeface="Calibri"/>
              <a:cs typeface="Calibri"/>
            </a:endParaRP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Get mean intensity (local)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Compute HUM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BE"/>
              <a:t>Move the window,  and repeat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32D0E05B-DD4F-F0B0-7C64-016299260F5C}"/>
              </a:ext>
            </a:extLst>
          </p:cNvPr>
          <p:cNvSpPr/>
          <p:nvPr/>
        </p:nvSpPr>
        <p:spPr>
          <a:xfrm rot="16200000">
            <a:off x="8273345" y="2602898"/>
            <a:ext cx="450453" cy="725790"/>
          </a:xfrm>
          <a:prstGeom prst="triangle">
            <a:avLst>
              <a:gd name="adj" fmla="val 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F3BC25-2BC6-2E82-7557-F6AD54C77CFC}"/>
              </a:ext>
            </a:extLst>
          </p:cNvPr>
          <p:cNvSpPr/>
          <p:nvPr/>
        </p:nvSpPr>
        <p:spPr>
          <a:xfrm>
            <a:off x="8868422" y="2740567"/>
            <a:ext cx="2203098" cy="22203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6430574-658E-80E6-BB61-CDBD0ED7A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3714" r="4696" b="11875"/>
          <a:stretch>
            <a:fillRect/>
          </a:stretch>
        </p:blipFill>
        <p:spPr bwMode="auto">
          <a:xfrm>
            <a:off x="8106479" y="3196515"/>
            <a:ext cx="2330310" cy="222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8579637-5FF8-1CFC-537C-910D1F3B95FE}"/>
              </a:ext>
            </a:extLst>
          </p:cNvPr>
          <p:cNvGrpSpPr/>
          <p:nvPr/>
        </p:nvGrpSpPr>
        <p:grpSpPr>
          <a:xfrm>
            <a:off x="8326021" y="3191021"/>
            <a:ext cx="893380" cy="861849"/>
            <a:chOff x="7141122" y="2646416"/>
            <a:chExt cx="893380" cy="86184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CEE246-5E64-B017-CD28-A67EA0E84B49}"/>
                </a:ext>
              </a:extLst>
            </p:cNvPr>
            <p:cNvSpPr/>
            <p:nvPr/>
          </p:nvSpPr>
          <p:spPr>
            <a:xfrm>
              <a:off x="7141123" y="2646416"/>
              <a:ext cx="893379" cy="861849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0B3A886-76E2-4B48-F7A9-B8005C63F770}"/>
                </a:ext>
              </a:extLst>
            </p:cNvPr>
            <p:cNvCxnSpPr>
              <a:cxnSpLocks/>
            </p:cNvCxnSpPr>
            <p:nvPr/>
          </p:nvCxnSpPr>
          <p:spPr>
            <a:xfrm>
              <a:off x="7445265" y="2646416"/>
              <a:ext cx="0" cy="86184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1E0CF7-6453-76E1-4034-9F6B60FBB9FB}"/>
                </a:ext>
              </a:extLst>
            </p:cNvPr>
            <p:cNvCxnSpPr>
              <a:cxnSpLocks/>
            </p:cNvCxnSpPr>
            <p:nvPr/>
          </p:nvCxnSpPr>
          <p:spPr>
            <a:xfrm>
              <a:off x="7755322" y="2646416"/>
              <a:ext cx="0" cy="861849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D644B1-F51A-7BA5-04A6-C22287171B78}"/>
                </a:ext>
              </a:extLst>
            </p:cNvPr>
            <p:cNvCxnSpPr>
              <a:cxnSpLocks/>
            </p:cNvCxnSpPr>
            <p:nvPr/>
          </p:nvCxnSpPr>
          <p:spPr>
            <a:xfrm>
              <a:off x="7141123" y="2945962"/>
              <a:ext cx="893379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0FFE8A-9551-F6CD-8AF6-F49FCC74A591}"/>
                </a:ext>
              </a:extLst>
            </p:cNvPr>
            <p:cNvCxnSpPr>
              <a:cxnSpLocks/>
            </p:cNvCxnSpPr>
            <p:nvPr/>
          </p:nvCxnSpPr>
          <p:spPr>
            <a:xfrm>
              <a:off x="7141122" y="3195582"/>
              <a:ext cx="893379" cy="0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20A1CD-2570-4E8F-E13B-016609C81B2E}"/>
              </a:ext>
            </a:extLst>
          </p:cNvPr>
          <p:cNvCxnSpPr>
            <a:cxnSpLocks/>
          </p:cNvCxnSpPr>
          <p:nvPr/>
        </p:nvCxnSpPr>
        <p:spPr>
          <a:xfrm>
            <a:off x="8326021" y="4157740"/>
            <a:ext cx="9341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9D2E5AE-08BB-6355-91B7-BD50D08CC894}"/>
              </a:ext>
            </a:extLst>
          </p:cNvPr>
          <p:cNvSpPr/>
          <p:nvPr/>
        </p:nvSpPr>
        <p:spPr>
          <a:xfrm>
            <a:off x="8563600" y="4096980"/>
            <a:ext cx="467050" cy="341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2"/>
                </a:solidFill>
              </a:rPr>
              <a:t>20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A87BF-0FB8-F353-075A-087A547DC1CD}"/>
              </a:ext>
            </a:extLst>
          </p:cNvPr>
          <p:cNvSpPr/>
          <p:nvPr/>
        </p:nvSpPr>
        <p:spPr>
          <a:xfrm rot="16200000">
            <a:off x="7643078" y="3412629"/>
            <a:ext cx="467050" cy="341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2"/>
                </a:solidFill>
              </a:rPr>
              <a:t>20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2CA88-4AE4-0B42-75B2-EC87E39A83CF}"/>
              </a:ext>
            </a:extLst>
          </p:cNvPr>
          <p:cNvCxnSpPr>
            <a:cxnSpLocks/>
          </p:cNvCxnSpPr>
          <p:nvPr/>
        </p:nvCxnSpPr>
        <p:spPr>
          <a:xfrm flipV="1">
            <a:off x="8047132" y="3152234"/>
            <a:ext cx="0" cy="8707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43D03F2-22B9-996D-673F-8C1250CC24C3}"/>
              </a:ext>
            </a:extLst>
          </p:cNvPr>
          <p:cNvCxnSpPr/>
          <p:nvPr/>
        </p:nvCxnSpPr>
        <p:spPr>
          <a:xfrm flipV="1">
            <a:off x="10412325" y="4970417"/>
            <a:ext cx="639817" cy="4519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riangle 17">
            <a:extLst>
              <a:ext uri="{FF2B5EF4-FFF2-40B4-BE49-F238E27FC236}">
                <a16:creationId xmlns:a16="http://schemas.microsoft.com/office/drawing/2014/main" id="{1F7B0A6F-7F38-8419-1E1E-B960BC25D344}"/>
              </a:ext>
            </a:extLst>
          </p:cNvPr>
          <p:cNvSpPr/>
          <p:nvPr/>
        </p:nvSpPr>
        <p:spPr>
          <a:xfrm rot="5400000">
            <a:off x="10415234" y="4867824"/>
            <a:ext cx="653373" cy="659196"/>
          </a:xfrm>
          <a:prstGeom prst="triangle">
            <a:avLst>
              <a:gd name="adj" fmla="val 15384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0DABE6F-CDAB-7791-A358-4986E45D07CB}"/>
              </a:ext>
            </a:extLst>
          </p:cNvPr>
          <p:cNvCxnSpPr>
            <a:cxnSpLocks/>
          </p:cNvCxnSpPr>
          <p:nvPr/>
        </p:nvCxnSpPr>
        <p:spPr>
          <a:xfrm flipV="1">
            <a:off x="9308806" y="3621945"/>
            <a:ext cx="338095" cy="4267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A7BB477-29E7-D1A6-9C27-EB2887D754F3}"/>
              </a:ext>
            </a:extLst>
          </p:cNvPr>
          <p:cNvSpPr/>
          <p:nvPr/>
        </p:nvSpPr>
        <p:spPr>
          <a:xfrm>
            <a:off x="9445404" y="3816683"/>
            <a:ext cx="467050" cy="3410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>
                <a:solidFill>
                  <a:schemeClr val="accent2"/>
                </a:solidFill>
              </a:rPr>
              <a:t>20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B9765B-A087-3FA9-8A51-BD50EE5EDC7B}"/>
              </a:ext>
            </a:extLst>
          </p:cNvPr>
          <p:cNvCxnSpPr>
            <a:cxnSpLocks/>
          </p:cNvCxnSpPr>
          <p:nvPr/>
        </p:nvCxnSpPr>
        <p:spPr>
          <a:xfrm flipV="1">
            <a:off x="9228925" y="3590129"/>
            <a:ext cx="333901" cy="4519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DE84BD9-AEAB-6E4E-4832-A7813D0826E8}"/>
              </a:ext>
            </a:extLst>
          </p:cNvPr>
          <p:cNvCxnSpPr>
            <a:cxnSpLocks/>
          </p:cNvCxnSpPr>
          <p:nvPr/>
        </p:nvCxnSpPr>
        <p:spPr>
          <a:xfrm flipV="1">
            <a:off x="9214068" y="2842741"/>
            <a:ext cx="361033" cy="36362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8CC9EC-001B-F94F-8480-D15BBDF5544B}"/>
              </a:ext>
            </a:extLst>
          </p:cNvPr>
          <p:cNvCxnSpPr>
            <a:cxnSpLocks/>
          </p:cNvCxnSpPr>
          <p:nvPr/>
        </p:nvCxnSpPr>
        <p:spPr>
          <a:xfrm flipV="1">
            <a:off x="9559859" y="2842739"/>
            <a:ext cx="15242" cy="76968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4EA83C-9902-1063-05BC-AD084EAC6F28}"/>
              </a:ext>
            </a:extLst>
          </p:cNvPr>
          <p:cNvCxnSpPr>
            <a:cxnSpLocks/>
          </p:cNvCxnSpPr>
          <p:nvPr/>
        </p:nvCxnSpPr>
        <p:spPr>
          <a:xfrm flipH="1">
            <a:off x="8868422" y="2842743"/>
            <a:ext cx="70784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FA0F7E-7EC2-6B3E-6E3F-E2A78286443A}"/>
              </a:ext>
            </a:extLst>
          </p:cNvPr>
          <p:cNvCxnSpPr>
            <a:cxnSpLocks/>
          </p:cNvCxnSpPr>
          <p:nvPr/>
        </p:nvCxnSpPr>
        <p:spPr>
          <a:xfrm flipV="1">
            <a:off x="9231290" y="3291072"/>
            <a:ext cx="333901" cy="45191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759829-A249-9AEE-96CD-D313FA4E4785}"/>
              </a:ext>
            </a:extLst>
          </p:cNvPr>
          <p:cNvCxnSpPr>
            <a:cxnSpLocks/>
          </p:cNvCxnSpPr>
          <p:nvPr/>
        </p:nvCxnSpPr>
        <p:spPr>
          <a:xfrm flipV="1">
            <a:off x="9217888" y="3082161"/>
            <a:ext cx="344938" cy="4232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47FC08-183C-A46B-09B8-1A68B413414D}"/>
              </a:ext>
            </a:extLst>
          </p:cNvPr>
          <p:cNvCxnSpPr>
            <a:cxnSpLocks/>
          </p:cNvCxnSpPr>
          <p:nvPr/>
        </p:nvCxnSpPr>
        <p:spPr>
          <a:xfrm flipH="1" flipV="1">
            <a:off x="9343295" y="3082159"/>
            <a:ext cx="7552" cy="79194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C0ADA0-9939-D42C-5836-052244540D30}"/>
              </a:ext>
            </a:extLst>
          </p:cNvPr>
          <p:cNvCxnSpPr>
            <a:cxnSpLocks/>
          </p:cNvCxnSpPr>
          <p:nvPr/>
        </p:nvCxnSpPr>
        <p:spPr>
          <a:xfrm flipV="1">
            <a:off x="9485155" y="2934570"/>
            <a:ext cx="0" cy="77267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1134B0D-46C5-5C1E-25D7-CADC2F6AA826}"/>
              </a:ext>
            </a:extLst>
          </p:cNvPr>
          <p:cNvCxnSpPr>
            <a:cxnSpLocks/>
          </p:cNvCxnSpPr>
          <p:nvPr/>
        </p:nvCxnSpPr>
        <p:spPr>
          <a:xfrm flipH="1">
            <a:off x="8508967" y="3078357"/>
            <a:ext cx="82999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56EFD57-5228-29BD-8CEB-9BEED6C0B510}"/>
              </a:ext>
            </a:extLst>
          </p:cNvPr>
          <p:cNvCxnSpPr>
            <a:cxnSpLocks/>
          </p:cNvCxnSpPr>
          <p:nvPr/>
        </p:nvCxnSpPr>
        <p:spPr>
          <a:xfrm flipH="1" flipV="1">
            <a:off x="8740370" y="2929903"/>
            <a:ext cx="731403" cy="115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EE2D4B9-A523-E54D-9EFD-65AA90F74701}"/>
              </a:ext>
            </a:extLst>
          </p:cNvPr>
          <p:cNvCxnSpPr>
            <a:cxnSpLocks/>
          </p:cNvCxnSpPr>
          <p:nvPr/>
        </p:nvCxnSpPr>
        <p:spPr>
          <a:xfrm flipH="1">
            <a:off x="8936631" y="2842739"/>
            <a:ext cx="375350" cy="3387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A4BE69-0C44-8D31-54C3-F595DBBD0D44}"/>
              </a:ext>
            </a:extLst>
          </p:cNvPr>
          <p:cNvCxnSpPr>
            <a:cxnSpLocks/>
          </p:cNvCxnSpPr>
          <p:nvPr/>
        </p:nvCxnSpPr>
        <p:spPr>
          <a:xfrm flipH="1">
            <a:off x="8640677" y="2844755"/>
            <a:ext cx="428356" cy="3438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05704D9-E9C4-D89D-C532-5D8608EAC56E}"/>
              </a:ext>
            </a:extLst>
          </p:cNvPr>
          <p:cNvSpPr/>
          <p:nvPr/>
        </p:nvSpPr>
        <p:spPr>
          <a:xfrm>
            <a:off x="8111097" y="5416843"/>
            <a:ext cx="2301228" cy="1072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701CC8D-9322-CE9E-7B25-DB0996E57478}"/>
              </a:ext>
            </a:extLst>
          </p:cNvPr>
          <p:cNvCxnSpPr>
            <a:cxnSpLocks/>
          </p:cNvCxnSpPr>
          <p:nvPr/>
        </p:nvCxnSpPr>
        <p:spPr>
          <a:xfrm flipH="1">
            <a:off x="8325897" y="2842739"/>
            <a:ext cx="553356" cy="3500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066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A2FDC-0E93-FD8F-8654-FDACC5654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51AA0-CB89-4691-6584-2C53C46D7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Exercise 3: HUM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2A5AA-68E9-BD04-814E-52DE13EAA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71074" cy="4396499"/>
          </a:xfrm>
        </p:spPr>
        <p:txBody>
          <a:bodyPr>
            <a:normAutofit/>
          </a:bodyPr>
          <a:lstStyle/>
          <a:p>
            <a:r>
              <a:rPr lang="en-BE"/>
              <a:t>To report: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/>
              <a:t>Filtered images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BE"/>
              <a:t>NRMSE and SSIM between filtered and original images</a:t>
            </a:r>
          </a:p>
        </p:txBody>
      </p:sp>
    </p:spTree>
    <p:extLst>
      <p:ext uri="{BB962C8B-B14F-4D97-AF65-F5344CB8AC3E}">
        <p14:creationId xmlns:p14="http://schemas.microsoft.com/office/powerpoint/2010/main" val="1852700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7FE6D-B827-3ABE-2BF8-0E479D7BA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A simplified version of ITK (Insight Tool Kit) for scientific image processing, segmentation, and registration</a:t>
            </a:r>
          </a:p>
          <a:p>
            <a:endParaRPr lang="en-BE"/>
          </a:p>
          <a:p>
            <a:r>
              <a:rPr lang="en-BE"/>
              <a:t>Ideal for medical imaging: X-rays, CT, PET, MRI, and US</a:t>
            </a:r>
          </a:p>
          <a:p>
            <a:endParaRPr lang="en-BE"/>
          </a:p>
          <a:p>
            <a:r>
              <a:rPr lang="en-BE"/>
              <a:t>Available in Python:</a:t>
            </a:r>
          </a:p>
          <a:p>
            <a:pPr marL="457200" lvl="1" indent="0">
              <a:buNone/>
            </a:pPr>
            <a:r>
              <a:rPr lang="en-BE"/>
              <a:t>pip install SimpleITK | conda install </a:t>
            </a:r>
            <a:r>
              <a:rPr lang="en-GB" err="1"/>
              <a:t>simpleitk</a:t>
            </a:r>
            <a:endParaRPr lang="en-BE"/>
          </a:p>
        </p:txBody>
      </p:sp>
      <p:pic>
        <p:nvPicPr>
          <p:cNvPr id="1026" name="Picture 2" descr="SimpleITK - Home">
            <a:extLst>
              <a:ext uri="{FF2B5EF4-FFF2-40B4-BE49-F238E27FC236}">
                <a16:creationId xmlns:a16="http://schemas.microsoft.com/office/drawing/2014/main" id="{789DCEB7-DCC6-293B-A038-FD7F6A533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218012"/>
            <a:ext cx="63500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48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826B-AE57-CAA0-8966-19621CA8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36" y="78611"/>
            <a:ext cx="10515600" cy="1325563"/>
          </a:xfrm>
        </p:spPr>
        <p:txBody>
          <a:bodyPr/>
          <a:lstStyle/>
          <a:p>
            <a:r>
              <a:rPr lang="en-BE"/>
              <a:t>Image fundamentals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03CA9-590F-DD38-AC5C-43839337A4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236" y="1253661"/>
                <a:ext cx="5793829" cy="2250484"/>
              </a:xfrm>
            </p:spPr>
            <p:txBody>
              <a:bodyPr/>
              <a:lstStyle/>
              <a:p>
                <a:r>
                  <a:rPr lang="en-BE"/>
                  <a:t>An image in SITK </a:t>
                </a:r>
                <a14:m>
                  <m:oMath xmlns:m="http://schemas.openxmlformats.org/officeDocument/2006/math">
                    <m:r>
                      <a:rPr lang="en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BE"/>
                  <a:t> than in cv2 or scikit-image</a:t>
                </a:r>
              </a:p>
              <a:p>
                <a:pPr lvl="1">
                  <a:buSzPct val="80000"/>
                  <a:buFont typeface="Courier New" panose="02070309020205020404" pitchFamily="49" charset="0"/>
                  <a:buChar char="o"/>
                </a:pPr>
                <a:r>
                  <a:rPr lang="en-BE"/>
                  <a:t>SITK = set of points on a grid occupying a physical region in the space</a:t>
                </a:r>
              </a:p>
              <a:p>
                <a:pPr lvl="1">
                  <a:buSzPct val="80000"/>
                  <a:buFont typeface="Courier New" panose="02070309020205020404" pitchFamily="49" charset="0"/>
                  <a:buChar char="o"/>
                </a:pPr>
                <a:r>
                  <a:rPr lang="en-BE"/>
                  <a:t>Others = array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A03CA9-590F-DD38-AC5C-43839337A4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236" y="1253661"/>
                <a:ext cx="5793829" cy="2250484"/>
              </a:xfrm>
              <a:blipFill>
                <a:blip r:embed="rId2"/>
                <a:stretch>
                  <a:fillRect l="-1895" t="-4607" r="-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A8745991-7112-3CDB-8345-BF6AABA13C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41" t="7892" b="13323"/>
          <a:stretch/>
        </p:blipFill>
        <p:spPr>
          <a:xfrm>
            <a:off x="6776556" y="4203720"/>
            <a:ext cx="3375799" cy="2416766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C5BEF9-EC52-E35A-00F2-D09A0437A1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541"/>
          <a:stretch/>
        </p:blipFill>
        <p:spPr>
          <a:xfrm>
            <a:off x="2416054" y="3361862"/>
            <a:ext cx="3539370" cy="3216165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72249905-3EB5-F4FB-05CA-3EF823E6FCB8}"/>
              </a:ext>
            </a:extLst>
          </p:cNvPr>
          <p:cNvSpPr txBox="1">
            <a:spLocks/>
          </p:cNvSpPr>
          <p:nvPr/>
        </p:nvSpPr>
        <p:spPr>
          <a:xfrm>
            <a:off x="6356130" y="1186193"/>
            <a:ext cx="57938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/>
              <a:t>SITK takes into account: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E"/>
              <a:t>Pixel/voxel spacing information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BE"/>
              <a:t>Location in the physical space</a:t>
            </a:r>
          </a:p>
          <a:p>
            <a:endParaRPr lang="en-BE"/>
          </a:p>
          <a:p>
            <a:endParaRPr lang="en-B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003E6B-C33F-2E3A-F8B1-D36C7BDA0A99}"/>
              </a:ext>
            </a:extLst>
          </p:cNvPr>
          <p:cNvSpPr/>
          <p:nvPr/>
        </p:nvSpPr>
        <p:spPr>
          <a:xfrm>
            <a:off x="3237186" y="4969944"/>
            <a:ext cx="725214" cy="884318"/>
          </a:xfrm>
          <a:prstGeom prst="rect">
            <a:avLst/>
          </a:prstGeom>
          <a:noFill/>
          <a:ln w="190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91117312-37CE-E38A-D13D-99D997E9F038}"/>
              </a:ext>
            </a:extLst>
          </p:cNvPr>
          <p:cNvCxnSpPr>
            <a:stCxn id="29" idx="3"/>
            <a:endCxn id="6" idx="1"/>
          </p:cNvCxnSpPr>
          <p:nvPr/>
        </p:nvCxnSpPr>
        <p:spPr>
          <a:xfrm>
            <a:off x="3962400" y="5412103"/>
            <a:ext cx="2814156" cy="12700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7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A785FF9-0AA7-4A46-F2DA-DB5887D73F38}"/>
              </a:ext>
            </a:extLst>
          </p:cNvPr>
          <p:cNvGrpSpPr/>
          <p:nvPr/>
        </p:nvGrpSpPr>
        <p:grpSpPr>
          <a:xfrm>
            <a:off x="877796" y="1471867"/>
            <a:ext cx="10436407" cy="3914266"/>
            <a:chOff x="762366" y="1690688"/>
            <a:chExt cx="10436407" cy="3914266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6541B5C-B548-859A-D1C6-FC7255CE2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864" y="1690688"/>
              <a:ext cx="10080272" cy="317560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4A96A92-D522-06A1-0EEE-233996C5F53D}"/>
                </a:ext>
              </a:extLst>
            </p:cNvPr>
            <p:cNvCxnSpPr>
              <a:endCxn id="5" idx="2"/>
            </p:cNvCxnSpPr>
            <p:nvPr/>
          </p:nvCxnSpPr>
          <p:spPr>
            <a:xfrm>
              <a:off x="1055864" y="4866290"/>
              <a:ext cx="5040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3032D3-12BD-BB56-EF2F-0524B5E08F1F}"/>
                </a:ext>
              </a:extLst>
            </p:cNvPr>
            <p:cNvCxnSpPr>
              <a:endCxn id="5" idx="1"/>
            </p:cNvCxnSpPr>
            <p:nvPr/>
          </p:nvCxnSpPr>
          <p:spPr>
            <a:xfrm flipV="1">
              <a:off x="1055864" y="3278489"/>
              <a:ext cx="0" cy="15878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B91FB0-EAAA-F570-D57C-88092852E29D}"/>
                </a:ext>
              </a:extLst>
            </p:cNvPr>
            <p:cNvSpPr txBox="1"/>
            <p:nvPr/>
          </p:nvSpPr>
          <p:spPr>
            <a:xfrm>
              <a:off x="3308070" y="486629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/>
                <a:t>512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AA7E33-FE40-D89E-9C6E-C1E09397B10E}"/>
                </a:ext>
              </a:extLst>
            </p:cNvPr>
            <p:cNvSpPr txBox="1"/>
            <p:nvPr/>
          </p:nvSpPr>
          <p:spPr>
            <a:xfrm>
              <a:off x="8390034" y="4866290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/>
                <a:t>512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CC262BD-79CE-61E6-1777-A496A6F24BCC}"/>
                </a:ext>
              </a:extLst>
            </p:cNvPr>
            <p:cNvCxnSpPr/>
            <p:nvPr/>
          </p:nvCxnSpPr>
          <p:spPr>
            <a:xfrm>
              <a:off x="6158637" y="4866290"/>
              <a:ext cx="504013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047438-5C26-D50B-F082-3516828FFA4C}"/>
                </a:ext>
              </a:extLst>
            </p:cNvPr>
            <p:cNvSpPr txBox="1"/>
            <p:nvPr/>
          </p:nvSpPr>
          <p:spPr>
            <a:xfrm rot="16200000">
              <a:off x="679170" y="3887724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/>
                <a:t>256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A1CCA38-F9BF-8774-9302-D32382D3A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721" y="1818290"/>
              <a:ext cx="0" cy="30480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74BFB9-52A5-9EE8-9E6D-044F127AA3BC}"/>
                </a:ext>
              </a:extLst>
            </p:cNvPr>
            <p:cNvSpPr txBox="1"/>
            <p:nvPr/>
          </p:nvSpPr>
          <p:spPr>
            <a:xfrm rot="16200000">
              <a:off x="5752188" y="2976472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/>
                <a:t>256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3F59F-5FAC-6FAB-BB76-22BB63BDF930}"/>
                </a:ext>
              </a:extLst>
            </p:cNvPr>
            <p:cNvSpPr txBox="1"/>
            <p:nvPr/>
          </p:nvSpPr>
          <p:spPr>
            <a:xfrm>
              <a:off x="2289522" y="5235622"/>
              <a:ext cx="2572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/>
                <a:t>Image spacing = (1.0, 1.0)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BCA852-197D-7117-FAB5-4AAA9133B278}"/>
                </a:ext>
              </a:extLst>
            </p:cNvPr>
            <p:cNvSpPr txBox="1"/>
            <p:nvPr/>
          </p:nvSpPr>
          <p:spPr>
            <a:xfrm>
              <a:off x="7392295" y="5235622"/>
              <a:ext cx="2689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/>
                <a:t>Image spacing = (0.97, 2.0)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0F0103C-2BC4-FCCB-0957-7218C8EFE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6" y="744558"/>
            <a:ext cx="5257797" cy="919033"/>
          </a:xfrm>
        </p:spPr>
        <p:txBody>
          <a:bodyPr>
            <a:normAutofit/>
          </a:bodyPr>
          <a:lstStyle/>
          <a:p>
            <a:r>
              <a:rPr lang="en-BE"/>
              <a:t>Image spacing:</a:t>
            </a:r>
          </a:p>
        </p:txBody>
      </p:sp>
    </p:spTree>
    <p:extLst>
      <p:ext uri="{BB962C8B-B14F-4D97-AF65-F5344CB8AC3E}">
        <p14:creationId xmlns:p14="http://schemas.microsoft.com/office/powerpoint/2010/main" val="1423403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D61E8-3327-B8E4-1395-26C4C1B7B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1262"/>
            <a:ext cx="10515600" cy="455120"/>
          </a:xfrm>
        </p:spPr>
        <p:txBody>
          <a:bodyPr>
            <a:normAutofit lnSpcReduction="10000"/>
          </a:bodyPr>
          <a:lstStyle/>
          <a:p>
            <a:r>
              <a:rPr lang="en-BE"/>
              <a:t>Image origin and direction:</a:t>
            </a: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FA3EA7-3E8B-F253-859F-43E989573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" t="1911"/>
          <a:stretch/>
        </p:blipFill>
        <p:spPr>
          <a:xfrm>
            <a:off x="2277110" y="1076171"/>
            <a:ext cx="7595144" cy="4071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704A47-E897-E7C4-6321-F123CFD86EC2}"/>
              </a:ext>
            </a:extLst>
          </p:cNvPr>
          <p:cNvSpPr txBox="1"/>
          <p:nvPr/>
        </p:nvSpPr>
        <p:spPr>
          <a:xfrm>
            <a:off x="1591592" y="5367567"/>
            <a:ext cx="420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E"/>
              <a:t>Image origin = (-136.3, -20.5) </a:t>
            </a:r>
          </a:p>
          <a:p>
            <a:pPr marL="285750" indent="-285750">
              <a:buFontTx/>
              <a:buChar char="-"/>
            </a:pPr>
            <a:r>
              <a:rPr lang="en-BE"/>
              <a:t>Orientation matrix = (0.7, -0.7, 0.7, -0.7)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E0F5B4-228B-1C65-0EA6-4EBC114B35E9}"/>
              </a:ext>
            </a:extLst>
          </p:cNvPr>
          <p:cNvSpPr txBox="1"/>
          <p:nvPr/>
        </p:nvSpPr>
        <p:spPr>
          <a:xfrm>
            <a:off x="6505178" y="5367567"/>
            <a:ext cx="3367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E"/>
              <a:t>Image origin = (16.9, 21.4) </a:t>
            </a:r>
          </a:p>
          <a:p>
            <a:pPr marL="285750" indent="-285750">
              <a:buFontTx/>
              <a:buChar char="-"/>
            </a:pPr>
            <a:r>
              <a:rPr lang="en-BE"/>
              <a:t>Orientation matrix = (1, 0, 0, 1)</a:t>
            </a:r>
          </a:p>
        </p:txBody>
      </p:sp>
    </p:spTree>
    <p:extLst>
      <p:ext uri="{BB962C8B-B14F-4D97-AF65-F5344CB8AC3E}">
        <p14:creationId xmlns:p14="http://schemas.microsoft.com/office/powerpoint/2010/main" val="3540167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DC25D7-B113-8012-C98F-8C88089A2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1" y="1524438"/>
            <a:ext cx="7023538" cy="3809124"/>
          </a:xfrm>
          <a:prstGeom prst="rect">
            <a:avLst/>
          </a:prstGeom>
        </p:spPr>
      </p:pic>
      <p:pic>
        <p:nvPicPr>
          <p:cNvPr id="4098" name="Picture 2" descr="Spores">
            <a:extLst>
              <a:ext uri="{FF2B5EF4-FFF2-40B4-BE49-F238E27FC236}">
                <a16:creationId xmlns:a16="http://schemas.microsoft.com/office/drawing/2014/main" id="{36FCBC6F-C16B-2AFF-DE98-C2B2C3FA0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2" y="2044262"/>
            <a:ext cx="4622845" cy="276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4413EA-2F9C-4EF8-A9DD-29C2245C0419}"/>
              </a:ext>
            </a:extLst>
          </p:cNvPr>
          <p:cNvSpPr txBox="1"/>
          <p:nvPr/>
        </p:nvSpPr>
        <p:spPr>
          <a:xfrm>
            <a:off x="148851" y="964524"/>
            <a:ext cx="2239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/>
              <a:t>Image registration: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EDBA8-0B24-0D04-10B2-FE32D1820624}"/>
              </a:ext>
            </a:extLst>
          </p:cNvPr>
          <p:cNvSpPr txBox="1"/>
          <p:nvPr/>
        </p:nvSpPr>
        <p:spPr>
          <a:xfrm>
            <a:off x="7315202" y="964524"/>
            <a:ext cx="245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BE"/>
              <a:t>Image segmentation:</a:t>
            </a:r>
          </a:p>
        </p:txBody>
      </p:sp>
    </p:spTree>
    <p:extLst>
      <p:ext uri="{BB962C8B-B14F-4D97-AF65-F5344CB8AC3E}">
        <p14:creationId xmlns:p14="http://schemas.microsoft.com/office/powerpoint/2010/main" val="43153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4EAB-7396-2751-CC14-479FDE2B6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How to read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491D0-D2CC-18D1-3E85-13610B0E7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/>
              <a:t>import </a:t>
            </a:r>
            <a:r>
              <a:rPr lang="en-GB" err="1"/>
              <a:t>SimpleITK</a:t>
            </a:r>
            <a:r>
              <a:rPr lang="en-GB"/>
              <a:t> as </a:t>
            </a:r>
            <a:r>
              <a:rPr lang="en-GB" err="1"/>
              <a:t>sitk</a:t>
            </a:r>
            <a:endParaRPr lang="en-GB"/>
          </a:p>
          <a:p>
            <a:pPr marL="514350" indent="-514350">
              <a:buFont typeface="+mj-lt"/>
              <a:buAutoNum type="arabicPeriod"/>
            </a:pPr>
            <a:r>
              <a:rPr lang="en-GB"/>
              <a:t>image = </a:t>
            </a:r>
            <a:r>
              <a:rPr lang="en-GB" err="1"/>
              <a:t>sitk.ReadImage</a:t>
            </a:r>
            <a:r>
              <a:rPr lang="en-GB"/>
              <a:t>(</a:t>
            </a:r>
            <a:r>
              <a:rPr lang="en-GB" err="1"/>
              <a:t>path_to_image</a:t>
            </a:r>
            <a:r>
              <a:rPr lang="en-GB"/>
              <a:t>)</a:t>
            </a:r>
          </a:p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45107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Introduction  Practical Session 3: Image processing 1</vt:lpstr>
      <vt:lpstr>Content </vt:lpstr>
      <vt:lpstr>Usage of SimpleITK </vt:lpstr>
      <vt:lpstr>PowerPoint Presentation</vt:lpstr>
      <vt:lpstr>Image fundamentals</vt:lpstr>
      <vt:lpstr>PowerPoint Presentation</vt:lpstr>
      <vt:lpstr>PowerPoint Presentation</vt:lpstr>
      <vt:lpstr>PowerPoint Presentation</vt:lpstr>
      <vt:lpstr>How to read an image?</vt:lpstr>
      <vt:lpstr>Conversion between SimpleITK and NumPy</vt:lpstr>
      <vt:lpstr>Reading an image</vt:lpstr>
      <vt:lpstr>Introduction to 3D Slicer</vt:lpstr>
      <vt:lpstr>3D Slicer</vt:lpstr>
      <vt:lpstr>https://download.slicer.org/ </vt:lpstr>
      <vt:lpstr>How to use for the exercises</vt:lpstr>
      <vt:lpstr>Example </vt:lpstr>
      <vt:lpstr>Practical Session 3</vt:lpstr>
      <vt:lpstr>Image enhancement &amp; denoising</vt:lpstr>
      <vt:lpstr>Exercise 1: Image histogram</vt:lpstr>
      <vt:lpstr>Exercise 1: Image histogram</vt:lpstr>
      <vt:lpstr>Exercise 1: Image histogram</vt:lpstr>
      <vt:lpstr>Exercise 1: Image histogram</vt:lpstr>
      <vt:lpstr>Exercise 1: Image histogram</vt:lpstr>
      <vt:lpstr>Exercise 2: Image denoising</vt:lpstr>
      <vt:lpstr>Exercise 2: Image denoising</vt:lpstr>
      <vt:lpstr>Exercise 2: Image denoising</vt:lpstr>
      <vt:lpstr>Exercise 3: HUM algorithm</vt:lpstr>
      <vt:lpstr>Exercise 3: HUM algorithm</vt:lpstr>
      <vt:lpstr>Exercise 3: HUM algorithm</vt:lpstr>
      <vt:lpstr>Exercise 3: HUM algorithm</vt:lpstr>
      <vt:lpstr>Exercise 3: HUM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Usage of SimpleITK </dc:title>
  <dc:creator>Amador Sanchez, Sebastian</dc:creator>
  <cp:revision>1</cp:revision>
  <dcterms:created xsi:type="dcterms:W3CDTF">2022-11-09T14:15:20Z</dcterms:created>
  <dcterms:modified xsi:type="dcterms:W3CDTF">2025-11-07T14:31:27Z</dcterms:modified>
</cp:coreProperties>
</file>